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26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D784F6-577A-4327-8CDB-58B1D319D7F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1236A6-AE1C-4E10-9DDE-69588E1D8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8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69A4-D09A-4BE9-8DAD-47AE17ECE75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6432-CD1B-4203-9F21-AF568C2F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-381000"/>
            <a:ext cx="5010276" cy="523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139" y="3909655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en-US" sz="8000" b="1" dirty="0" smtClean="0"/>
              <a:t>The Heart House</a:t>
            </a:r>
            <a:endParaRPr lang="en-US" sz="8000" b="1" dirty="0"/>
          </a:p>
        </p:txBody>
      </p:sp>
      <p:pic>
        <p:nvPicPr>
          <p:cNvPr id="1027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371600" cy="137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79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heart house??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way for you to better understand the flow of blood in the heart. </a:t>
            </a:r>
          </a:p>
          <a:p>
            <a:endParaRPr lang="en-US" dirty="0"/>
          </a:p>
          <a:p>
            <a:r>
              <a:rPr lang="en-US" dirty="0" smtClean="0"/>
              <a:t>You will create a house from an “above view” without a roof. </a:t>
            </a:r>
          </a:p>
          <a:p>
            <a:endParaRPr lang="en-US" dirty="0"/>
          </a:p>
          <a:p>
            <a:r>
              <a:rPr lang="en-US" dirty="0" smtClean="0"/>
              <a:t>Each “part” of the house will be a “part” of a heart.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included?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u="sng" dirty="0" smtClean="0"/>
              <a:t>4 rooms/chambers </a:t>
            </a:r>
          </a:p>
          <a:p>
            <a:pPr marL="0" indent="0" algn="ctr">
              <a:buNone/>
            </a:pPr>
            <a:r>
              <a:rPr lang="en-US" dirty="0" smtClean="0"/>
              <a:t>(R &amp; L atrium/ventricle)</a:t>
            </a:r>
          </a:p>
          <a:p>
            <a:pPr algn="ctr"/>
            <a:r>
              <a:rPr lang="en-US" b="1" u="sng" dirty="0" smtClean="0"/>
              <a:t>4 doors/valves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mitral,tricuspid,pulmonary,aortic</a:t>
            </a:r>
            <a:r>
              <a:rPr lang="en-US" dirty="0" smtClean="0"/>
              <a:t>)</a:t>
            </a:r>
          </a:p>
          <a:p>
            <a:pPr algn="ctr"/>
            <a:r>
              <a:rPr lang="en-US" b="1" u="sng" dirty="0" smtClean="0"/>
              <a:t>4 Big hallways/vessels</a:t>
            </a:r>
          </a:p>
          <a:p>
            <a:pPr marL="0" indent="0" algn="ctr">
              <a:buNone/>
            </a:pPr>
            <a:r>
              <a:rPr lang="en-US" dirty="0" smtClean="0"/>
              <a:t>(pulmonary &amp; aortic artery, SVC,IVC)</a:t>
            </a:r>
          </a:p>
          <a:p>
            <a:pPr algn="ctr"/>
            <a:r>
              <a:rPr lang="en-US" b="1" u="sng" dirty="0" smtClean="0"/>
              <a:t>4 Small hallways/vessels</a:t>
            </a:r>
          </a:p>
          <a:p>
            <a:pPr marL="0" indent="0" algn="ctr">
              <a:buNone/>
            </a:pPr>
            <a:r>
              <a:rPr lang="en-US" dirty="0" smtClean="0"/>
              <a:t>(pulmonary veins – 2 right and 2 left)</a:t>
            </a:r>
          </a:p>
          <a:p>
            <a:pPr algn="ctr"/>
            <a:r>
              <a:rPr lang="en-US" b="1" u="sng" dirty="0" smtClean="0"/>
              <a:t>4 components</a:t>
            </a:r>
          </a:p>
          <a:p>
            <a:pPr marL="0" indent="0" algn="ctr">
              <a:buNone/>
            </a:pPr>
            <a:r>
              <a:rPr lang="en-US" dirty="0" smtClean="0"/>
              <a:t>(4 electrical components of the heart)</a:t>
            </a:r>
          </a:p>
          <a:p>
            <a:pPr marL="0" indent="0" algn="ctr">
              <a:buNone/>
            </a:pPr>
            <a:r>
              <a:rPr lang="en-US" dirty="0" smtClean="0"/>
              <a:t>(SA, AV, Bundle of HIS, Purkinje Fibers)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8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429491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What also needs to be included?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400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Each room/part of the house/heart needs to be clearly labeled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n-US" sz="2400" dirty="0" smtClean="0"/>
              <a:t>The flow of the house/heart needs to be clearly and correctly labeled with arrows. Also needs to be distinguished between the right and left sides by color. 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n-US" sz="2400" dirty="0" smtClean="0"/>
              <a:t>Floor Plan Description</a:t>
            </a:r>
          </a:p>
          <a:p>
            <a:pPr marL="0" indent="0" algn="ctr">
              <a:buNone/>
            </a:pPr>
            <a:r>
              <a:rPr lang="en-US" sz="2400" dirty="0" smtClean="0"/>
              <a:t>Ex: “The Tricuspid valve is the door between the right atrium and the right ventricle”</a:t>
            </a:r>
          </a:p>
          <a:p>
            <a:pPr marL="0" indent="0" algn="ctr">
              <a:buNone/>
            </a:pPr>
            <a:r>
              <a:rPr lang="en-US" sz="2400" dirty="0" smtClean="0"/>
              <a:t>This part can be done to the side or at the bottom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n-US" sz="2400" dirty="0" smtClean="0"/>
              <a:t>Also, each room needs to look like a room (ex: kitchen needs a stove etc..)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Give your home a name and/or address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61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00200"/>
            <a:ext cx="7772400" cy="13620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Example….. 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77724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(This example is missing furniture for each room, a name and address)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2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TE\Desktop\HS1 - Jill\Section 4 - Blood&amp;Heart&amp;Circulation\hearth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Heart House</vt:lpstr>
      <vt:lpstr>What is a heart house??</vt:lpstr>
      <vt:lpstr>What needs to be included?</vt:lpstr>
      <vt:lpstr>What also needs to be included?</vt:lpstr>
      <vt:lpstr>Example…..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House</dc:title>
  <dc:creator>CTE</dc:creator>
  <cp:lastModifiedBy>CTE</cp:lastModifiedBy>
  <cp:revision>5</cp:revision>
  <cp:lastPrinted>2015-03-06T19:25:20Z</cp:lastPrinted>
  <dcterms:created xsi:type="dcterms:W3CDTF">2014-10-03T17:44:52Z</dcterms:created>
  <dcterms:modified xsi:type="dcterms:W3CDTF">2015-09-30T12:30:23Z</dcterms:modified>
</cp:coreProperties>
</file>