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204A6F-638D-4829-84A5-07D4AF566E05}"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0E58F-8D16-4F26-B307-8FD08104E648}" type="slidenum">
              <a:rPr lang="en-US" smtClean="0"/>
              <a:t>‹#›</a:t>
            </a:fld>
            <a:endParaRPr lang="en-US"/>
          </a:p>
        </p:txBody>
      </p:sp>
    </p:spTree>
    <p:extLst>
      <p:ext uri="{BB962C8B-B14F-4D97-AF65-F5344CB8AC3E}">
        <p14:creationId xmlns:p14="http://schemas.microsoft.com/office/powerpoint/2010/main" val="2665062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04A6F-638D-4829-84A5-07D4AF566E05}"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0E58F-8D16-4F26-B307-8FD08104E648}" type="slidenum">
              <a:rPr lang="en-US" smtClean="0"/>
              <a:t>‹#›</a:t>
            </a:fld>
            <a:endParaRPr lang="en-US"/>
          </a:p>
        </p:txBody>
      </p:sp>
    </p:spTree>
    <p:extLst>
      <p:ext uri="{BB962C8B-B14F-4D97-AF65-F5344CB8AC3E}">
        <p14:creationId xmlns:p14="http://schemas.microsoft.com/office/powerpoint/2010/main" val="384953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04A6F-638D-4829-84A5-07D4AF566E05}"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0E58F-8D16-4F26-B307-8FD08104E648}" type="slidenum">
              <a:rPr lang="en-US" smtClean="0"/>
              <a:t>‹#›</a:t>
            </a:fld>
            <a:endParaRPr lang="en-US"/>
          </a:p>
        </p:txBody>
      </p:sp>
    </p:spTree>
    <p:extLst>
      <p:ext uri="{BB962C8B-B14F-4D97-AF65-F5344CB8AC3E}">
        <p14:creationId xmlns:p14="http://schemas.microsoft.com/office/powerpoint/2010/main" val="272589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04A6F-638D-4829-84A5-07D4AF566E05}"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0E58F-8D16-4F26-B307-8FD08104E648}" type="slidenum">
              <a:rPr lang="en-US" smtClean="0"/>
              <a:t>‹#›</a:t>
            </a:fld>
            <a:endParaRPr lang="en-US"/>
          </a:p>
        </p:txBody>
      </p:sp>
    </p:spTree>
    <p:extLst>
      <p:ext uri="{BB962C8B-B14F-4D97-AF65-F5344CB8AC3E}">
        <p14:creationId xmlns:p14="http://schemas.microsoft.com/office/powerpoint/2010/main" val="392064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204A6F-638D-4829-84A5-07D4AF566E05}"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0E58F-8D16-4F26-B307-8FD08104E648}" type="slidenum">
              <a:rPr lang="en-US" smtClean="0"/>
              <a:t>‹#›</a:t>
            </a:fld>
            <a:endParaRPr lang="en-US"/>
          </a:p>
        </p:txBody>
      </p:sp>
    </p:spTree>
    <p:extLst>
      <p:ext uri="{BB962C8B-B14F-4D97-AF65-F5344CB8AC3E}">
        <p14:creationId xmlns:p14="http://schemas.microsoft.com/office/powerpoint/2010/main" val="51171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204A6F-638D-4829-84A5-07D4AF566E05}"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0E58F-8D16-4F26-B307-8FD08104E648}" type="slidenum">
              <a:rPr lang="en-US" smtClean="0"/>
              <a:t>‹#›</a:t>
            </a:fld>
            <a:endParaRPr lang="en-US"/>
          </a:p>
        </p:txBody>
      </p:sp>
    </p:spTree>
    <p:extLst>
      <p:ext uri="{BB962C8B-B14F-4D97-AF65-F5344CB8AC3E}">
        <p14:creationId xmlns:p14="http://schemas.microsoft.com/office/powerpoint/2010/main" val="3410318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204A6F-638D-4829-84A5-07D4AF566E05}" type="datetimeFigureOut">
              <a:rPr lang="en-US" smtClean="0"/>
              <a:t>4/24/2017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A0E58F-8D16-4F26-B307-8FD08104E648}" type="slidenum">
              <a:rPr lang="en-US" smtClean="0"/>
              <a:t>‹#›</a:t>
            </a:fld>
            <a:endParaRPr lang="en-US"/>
          </a:p>
        </p:txBody>
      </p:sp>
    </p:spTree>
    <p:extLst>
      <p:ext uri="{BB962C8B-B14F-4D97-AF65-F5344CB8AC3E}">
        <p14:creationId xmlns:p14="http://schemas.microsoft.com/office/powerpoint/2010/main" val="210688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204A6F-638D-4829-84A5-07D4AF566E05}" type="datetimeFigureOut">
              <a:rPr lang="en-US" smtClean="0"/>
              <a:t>4/24/2017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A0E58F-8D16-4F26-B307-8FD08104E648}" type="slidenum">
              <a:rPr lang="en-US" smtClean="0"/>
              <a:t>‹#›</a:t>
            </a:fld>
            <a:endParaRPr lang="en-US"/>
          </a:p>
        </p:txBody>
      </p:sp>
    </p:spTree>
    <p:extLst>
      <p:ext uri="{BB962C8B-B14F-4D97-AF65-F5344CB8AC3E}">
        <p14:creationId xmlns:p14="http://schemas.microsoft.com/office/powerpoint/2010/main" val="265213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04A6F-638D-4829-84A5-07D4AF566E05}" type="datetimeFigureOut">
              <a:rPr lang="en-US" smtClean="0"/>
              <a:t>4/24/2017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A0E58F-8D16-4F26-B307-8FD08104E648}" type="slidenum">
              <a:rPr lang="en-US" smtClean="0"/>
              <a:t>‹#›</a:t>
            </a:fld>
            <a:endParaRPr lang="en-US"/>
          </a:p>
        </p:txBody>
      </p:sp>
    </p:spTree>
    <p:extLst>
      <p:ext uri="{BB962C8B-B14F-4D97-AF65-F5344CB8AC3E}">
        <p14:creationId xmlns:p14="http://schemas.microsoft.com/office/powerpoint/2010/main" val="131096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04A6F-638D-4829-84A5-07D4AF566E05}"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0E58F-8D16-4F26-B307-8FD08104E648}" type="slidenum">
              <a:rPr lang="en-US" smtClean="0"/>
              <a:t>‹#›</a:t>
            </a:fld>
            <a:endParaRPr lang="en-US"/>
          </a:p>
        </p:txBody>
      </p:sp>
    </p:spTree>
    <p:extLst>
      <p:ext uri="{BB962C8B-B14F-4D97-AF65-F5344CB8AC3E}">
        <p14:creationId xmlns:p14="http://schemas.microsoft.com/office/powerpoint/2010/main" val="105632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04A6F-638D-4829-84A5-07D4AF566E05}"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0E58F-8D16-4F26-B307-8FD08104E648}" type="slidenum">
              <a:rPr lang="en-US" smtClean="0"/>
              <a:t>‹#›</a:t>
            </a:fld>
            <a:endParaRPr lang="en-US"/>
          </a:p>
        </p:txBody>
      </p:sp>
    </p:spTree>
    <p:extLst>
      <p:ext uri="{BB962C8B-B14F-4D97-AF65-F5344CB8AC3E}">
        <p14:creationId xmlns:p14="http://schemas.microsoft.com/office/powerpoint/2010/main" val="361993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04A6F-638D-4829-84A5-07D4AF566E05}" type="datetimeFigureOut">
              <a:rPr lang="en-US" smtClean="0"/>
              <a:t>4/24/2017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0E58F-8D16-4F26-B307-8FD08104E648}" type="slidenum">
              <a:rPr lang="en-US" smtClean="0"/>
              <a:t>‹#›</a:t>
            </a:fld>
            <a:endParaRPr lang="en-US"/>
          </a:p>
        </p:txBody>
      </p:sp>
    </p:spTree>
    <p:extLst>
      <p:ext uri="{BB962C8B-B14F-4D97-AF65-F5344CB8AC3E}">
        <p14:creationId xmlns:p14="http://schemas.microsoft.com/office/powerpoint/2010/main" val="3756106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855"/>
            <a:ext cx="9067800" cy="715962"/>
          </a:xfrm>
        </p:spPr>
        <p:txBody>
          <a:bodyPr>
            <a:normAutofit fontScale="90000"/>
          </a:bodyPr>
          <a:lstStyle/>
          <a:p>
            <a:r>
              <a:rPr lang="en-US" b="1" u="sng" dirty="0" smtClean="0"/>
              <a:t>Roman Numerals and the 24 Hour Clock</a:t>
            </a:r>
            <a:endParaRPr lang="en-US" b="1" u="sng" dirty="0"/>
          </a:p>
        </p:txBody>
      </p:sp>
      <p:sp>
        <p:nvSpPr>
          <p:cNvPr id="5" name="Content Placeholder 4"/>
          <p:cNvSpPr>
            <a:spLocks noGrp="1"/>
          </p:cNvSpPr>
          <p:nvPr>
            <p:ph idx="1"/>
          </p:nvPr>
        </p:nvSpPr>
        <p:spPr>
          <a:xfrm>
            <a:off x="0" y="838200"/>
            <a:ext cx="8991600" cy="6019800"/>
          </a:xfrm>
        </p:spPr>
        <p:txBody>
          <a:bodyPr numCol="2">
            <a:normAutofit fontScale="55000" lnSpcReduction="20000"/>
          </a:bodyPr>
          <a:lstStyle/>
          <a:p>
            <a:pPr marL="0" indent="0">
              <a:buNone/>
            </a:pPr>
            <a:r>
              <a:rPr lang="en-US" u="sng" dirty="0" smtClean="0"/>
              <a:t>Arabic to Roman Numerals:</a:t>
            </a:r>
          </a:p>
          <a:p>
            <a:pPr marL="0" indent="0">
              <a:buNone/>
            </a:pPr>
            <a:r>
              <a:rPr lang="en-US" dirty="0" smtClean="0"/>
              <a:t>1.	21 = ______</a:t>
            </a:r>
          </a:p>
          <a:p>
            <a:pPr marL="0" indent="0">
              <a:buNone/>
            </a:pPr>
            <a:r>
              <a:rPr lang="en-US" dirty="0" smtClean="0"/>
              <a:t>2.	38 = ______</a:t>
            </a:r>
          </a:p>
          <a:p>
            <a:pPr marL="0" indent="0">
              <a:buNone/>
            </a:pPr>
            <a:r>
              <a:rPr lang="en-US" dirty="0" smtClean="0"/>
              <a:t>3.	550 = _____</a:t>
            </a:r>
          </a:p>
          <a:p>
            <a:pPr marL="0" indent="0">
              <a:buNone/>
            </a:pPr>
            <a:r>
              <a:rPr lang="en-US" dirty="0" smtClean="0"/>
              <a:t>4.	6 = ______</a:t>
            </a:r>
          </a:p>
          <a:p>
            <a:pPr marL="0" indent="0">
              <a:buNone/>
            </a:pPr>
            <a:r>
              <a:rPr lang="en-US" dirty="0" smtClean="0"/>
              <a:t>5.	219 = _____</a:t>
            </a:r>
          </a:p>
          <a:p>
            <a:pPr marL="0" indent="0">
              <a:buNone/>
            </a:pPr>
            <a:r>
              <a:rPr lang="en-US" dirty="0" smtClean="0"/>
              <a:t>6.	66 = _____</a:t>
            </a:r>
          </a:p>
          <a:p>
            <a:pPr marL="0" indent="0">
              <a:buNone/>
            </a:pPr>
            <a:r>
              <a:rPr lang="en-US" u="sng" dirty="0" smtClean="0"/>
              <a:t> Roman Numerals to Arabic:</a:t>
            </a:r>
          </a:p>
          <a:p>
            <a:pPr marL="0" indent="0">
              <a:buNone/>
            </a:pPr>
            <a:r>
              <a:rPr lang="en-US" dirty="0" smtClean="0"/>
              <a:t>7.	XXVIII = ______</a:t>
            </a:r>
          </a:p>
          <a:p>
            <a:pPr marL="0" indent="0">
              <a:buNone/>
            </a:pPr>
            <a:r>
              <a:rPr lang="en-US" dirty="0" smtClean="0"/>
              <a:t>8.	CCCXLII = _____</a:t>
            </a:r>
          </a:p>
          <a:p>
            <a:pPr marL="0" indent="0">
              <a:buNone/>
            </a:pPr>
            <a:r>
              <a:rPr lang="en-US" dirty="0" smtClean="0"/>
              <a:t>9.	XXXIX = ______</a:t>
            </a:r>
          </a:p>
          <a:p>
            <a:pPr marL="0" indent="0">
              <a:buNone/>
            </a:pPr>
            <a:r>
              <a:rPr lang="en-US" dirty="0" smtClean="0"/>
              <a:t>10.	CD = _____</a:t>
            </a:r>
          </a:p>
          <a:p>
            <a:pPr marL="0" indent="0">
              <a:buNone/>
            </a:pPr>
            <a:r>
              <a:rPr lang="en-US" dirty="0" smtClean="0"/>
              <a:t>11.	IX = _____</a:t>
            </a:r>
          </a:p>
          <a:p>
            <a:pPr marL="514350" indent="-514350">
              <a:buAutoNum type="arabicPeriod" startAt="12"/>
            </a:pPr>
            <a:r>
              <a:rPr lang="en-US" smtClean="0"/>
              <a:t>        LIV = _____</a:t>
            </a:r>
          </a:p>
          <a:p>
            <a:pPr marL="0" indent="0">
              <a:buNone/>
            </a:pPr>
            <a:endParaRPr lang="en-US" dirty="0" smtClean="0"/>
          </a:p>
          <a:p>
            <a:pPr marL="0" indent="0">
              <a:buNone/>
            </a:pPr>
            <a:r>
              <a:rPr lang="en-US" dirty="0" smtClean="0"/>
              <a:t> 13.	Leslie was born in MCMLXXXI.  In what year will she turn 24?  ________</a:t>
            </a:r>
          </a:p>
          <a:p>
            <a:pPr marL="0" indent="0">
              <a:buNone/>
            </a:pPr>
            <a:r>
              <a:rPr lang="en-US" dirty="0" smtClean="0"/>
              <a:t>14.	In Roman Numerals, in what year was the Declaration of Independence written in America? ___________________</a:t>
            </a:r>
          </a:p>
          <a:p>
            <a:pPr marL="0" indent="0">
              <a:buNone/>
            </a:pPr>
            <a:r>
              <a:rPr lang="en-US" dirty="0" smtClean="0"/>
              <a:t>15.	Someone who turns 100 this year would have been born in what year?  (In Roman Numerals.) ____________</a:t>
            </a:r>
          </a:p>
          <a:p>
            <a:pPr marL="0" indent="0">
              <a:buNone/>
            </a:pPr>
            <a:r>
              <a:rPr lang="en-US" dirty="0" smtClean="0"/>
              <a:t>16. The game started at 1830. They played four eight-minute quarters, and halftime lasted for 30 minutes.  At what time was the game over?   _________</a:t>
            </a:r>
          </a:p>
          <a:p>
            <a:pPr marL="0" indent="0">
              <a:buNone/>
            </a:pPr>
            <a:r>
              <a:rPr lang="en-US" dirty="0" smtClean="0"/>
              <a:t>17. Cindy went into labor at 2300. She was in labor for four hours before leaving the house to drive 1 ½ hours to the hospital. At what time did she arrive at the hospital?   _________</a:t>
            </a:r>
          </a:p>
          <a:p>
            <a:pPr marL="0" indent="0">
              <a:buNone/>
            </a:pPr>
            <a:r>
              <a:rPr lang="en-US" dirty="0" smtClean="0"/>
              <a:t>18. Steve is the event chairman for the EMT event. The event is scheduled to begin at 1230.  There are 12 teams scheduled.  Each team takes 15 minutes.  If the event runs on time, at what time will it end?  __________</a:t>
            </a:r>
          </a:p>
          <a:p>
            <a:pPr marL="0" indent="0">
              <a:buNone/>
            </a:pPr>
            <a:r>
              <a:rPr lang="en-US" dirty="0" smtClean="0"/>
              <a:t>19. Mary wants to serve dessert at 1300.  If it takes 30 minutes to prepare the cake, one hour to bake it, and 15 minutes to cool, at what time should she begin?  ___________</a:t>
            </a:r>
          </a:p>
          <a:p>
            <a:pPr marL="0" indent="0">
              <a:buNone/>
            </a:pPr>
            <a:r>
              <a:rPr lang="en-US" dirty="0" smtClean="0"/>
              <a:t>20. A plane leaves Raleigh at 1915.  It takes 3 ½ hours to fly to Dallas.  At what time will the plane arrive in Dallas?  ____________  (Hint:  Dallas is on Central Standard Time)</a:t>
            </a:r>
          </a:p>
          <a:p>
            <a:endParaRPr lang="en-US" dirty="0"/>
          </a:p>
        </p:txBody>
      </p:sp>
    </p:spTree>
    <p:extLst>
      <p:ext uri="{BB962C8B-B14F-4D97-AF65-F5344CB8AC3E}">
        <p14:creationId xmlns:p14="http://schemas.microsoft.com/office/powerpoint/2010/main" val="97523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14</Words>
  <Application>Microsoft Office PowerPoint</Application>
  <PresentationFormat>On-screen Show (4:3)</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Roman Numerals and the 24 Hour Clock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Numerals and the 24 Hour Clock</dc:title>
  <dc:creator>CTE</dc:creator>
  <cp:lastModifiedBy>CTE</cp:lastModifiedBy>
  <cp:revision>1</cp:revision>
  <dcterms:created xsi:type="dcterms:W3CDTF">2017-04-24T14:20:42Z</dcterms:created>
  <dcterms:modified xsi:type="dcterms:W3CDTF">2017-04-24T14:23:40Z</dcterms:modified>
</cp:coreProperties>
</file>