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1B27-FD0A-457B-9DED-49CB3376DA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9F2D-AB07-4089-B867-EE23DEDE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8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1B27-FD0A-457B-9DED-49CB3376DA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9F2D-AB07-4089-B867-EE23DEDE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1B27-FD0A-457B-9DED-49CB3376DA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9F2D-AB07-4089-B867-EE23DEDE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8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1B27-FD0A-457B-9DED-49CB3376DA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9F2D-AB07-4089-B867-EE23DEDE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1B27-FD0A-457B-9DED-49CB3376DA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9F2D-AB07-4089-B867-EE23DEDE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1B27-FD0A-457B-9DED-49CB3376DA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9F2D-AB07-4089-B867-EE23DEDE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1B27-FD0A-457B-9DED-49CB3376DA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9F2D-AB07-4089-B867-EE23DEDE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2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1B27-FD0A-457B-9DED-49CB3376DA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9F2D-AB07-4089-B867-EE23DEDE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1B27-FD0A-457B-9DED-49CB3376DA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9F2D-AB07-4089-B867-EE23DEDE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1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1B27-FD0A-457B-9DED-49CB3376DA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9F2D-AB07-4089-B867-EE23DEDE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9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1B27-FD0A-457B-9DED-49CB3376DA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19F2D-AB07-4089-B867-EE23DEDE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8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1B27-FD0A-457B-9DED-49CB3376DA1D}" type="datetimeFigureOut">
              <a:rPr lang="en-US" smtClean="0"/>
              <a:t>3/14/2015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19F2D-AB07-4089-B867-EE23DEDEF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Calligraph421 BT" pitchFamily="66" charset="0"/>
              </a:rPr>
              <a:t>Respiratory Disorders</a:t>
            </a:r>
            <a:endParaRPr lang="en-US" sz="6000" b="1" dirty="0">
              <a:latin typeface="Calligraph421 B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2187575"/>
          </a:xfrm>
        </p:spPr>
        <p:txBody>
          <a:bodyPr/>
          <a:lstStyle/>
          <a:p>
            <a:r>
              <a:rPr lang="en-US" dirty="0" smtClean="0"/>
              <a:t>COPD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47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Chronic Obstructive Pulmonary Disease</a:t>
            </a:r>
          </a:p>
          <a:p>
            <a:r>
              <a:rPr lang="en-US" sz="4400" dirty="0" smtClean="0"/>
              <a:t>Term used to describe chronic lung conditions</a:t>
            </a:r>
          </a:p>
          <a:p>
            <a:r>
              <a:rPr lang="en-US" sz="4400" dirty="0" smtClean="0"/>
              <a:t>Most common </a:t>
            </a:r>
            <a:r>
              <a:rPr lang="en-US" sz="4400" dirty="0" smtClean="0"/>
              <a:t>conditions </a:t>
            </a:r>
            <a:r>
              <a:rPr lang="en-US" sz="4400" dirty="0" smtClean="0"/>
              <a:t>are Emphysema &amp; Chronic Bronchitis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67231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38400"/>
            <a:ext cx="7772400" cy="3330575"/>
          </a:xfrm>
        </p:spPr>
        <p:txBody>
          <a:bodyPr/>
          <a:lstStyle/>
          <a:p>
            <a:r>
              <a:rPr lang="en-US" dirty="0" smtClean="0"/>
              <a:t>Common Cold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591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Cold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ighly contagious virus</a:t>
            </a:r>
          </a:p>
          <a:p>
            <a:r>
              <a:rPr lang="en-US" dirty="0" smtClean="0"/>
              <a:t>Lowers body's resistance to making it susceptible to infections</a:t>
            </a:r>
          </a:p>
          <a:p>
            <a:r>
              <a:rPr lang="en-US" dirty="0" err="1" smtClean="0"/>
              <a:t>Sx</a:t>
            </a:r>
            <a:r>
              <a:rPr lang="en-US" dirty="0" smtClean="0"/>
              <a:t>: Rhinorrhea, Fatigue, fever, chills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Rest, Warm Fluids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66426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038600" cy="367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10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67000"/>
            <a:ext cx="7772400" cy="3101975"/>
          </a:xfrm>
        </p:spPr>
        <p:txBody>
          <a:bodyPr/>
          <a:lstStyle/>
          <a:p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287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Alveoli over dilate, lose elasticity &amp; cannot rebound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-alveoli may rupture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-Air becomes trapped making it difficult to  	exhale causing decrease CO2 &amp; O2</a:t>
            </a:r>
          </a:p>
          <a:p>
            <a:r>
              <a:rPr lang="en-US" dirty="0" err="1" smtClean="0"/>
              <a:t>Sx</a:t>
            </a:r>
            <a:r>
              <a:rPr lang="en-US" dirty="0" smtClean="0"/>
              <a:t>: Dyspnea, becomes more severe with progression of disease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Alleviate </a:t>
            </a:r>
            <a:r>
              <a:rPr lang="en-US" dirty="0" err="1" smtClean="0"/>
              <a:t>Sx</a:t>
            </a:r>
            <a:r>
              <a:rPr lang="en-US" dirty="0" smtClean="0"/>
              <a:t>, less exposure to irritants, stop smoking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61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5192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TE\Desktop\HS1 - Jill\Section 6 - Respiratory\Smokers Lung vs Non smoker 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6117923" cy="652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306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2800"/>
            <a:ext cx="7772400" cy="2416175"/>
          </a:xfrm>
        </p:spPr>
        <p:txBody>
          <a:bodyPr/>
          <a:lstStyle/>
          <a:p>
            <a:r>
              <a:rPr lang="en-US" dirty="0" smtClean="0"/>
              <a:t>Influenza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606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Influenza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“Flu”</a:t>
            </a:r>
          </a:p>
          <a:p>
            <a:r>
              <a:rPr lang="en-US" dirty="0" smtClean="0"/>
              <a:t>Viral infection with inflammation of the mucus membrane </a:t>
            </a:r>
          </a:p>
          <a:p>
            <a:r>
              <a:rPr lang="en-US" dirty="0" err="1" smtClean="0"/>
              <a:t>Sx</a:t>
            </a:r>
            <a:r>
              <a:rPr lang="en-US" dirty="0" smtClean="0"/>
              <a:t>: Fever, rhinorrhea, myalgia, &amp; extreme fatigue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</a:t>
            </a:r>
            <a:r>
              <a:rPr lang="en-US" dirty="0" err="1" smtClean="0"/>
              <a:t>Sx</a:t>
            </a:r>
            <a:endParaRPr lang="en-US" dirty="0" smtClean="0"/>
          </a:p>
          <a:p>
            <a:r>
              <a:rPr lang="en-US" dirty="0" smtClean="0"/>
              <a:t>Complications: otitis media, </a:t>
            </a:r>
          </a:p>
          <a:p>
            <a:pPr marL="0" indent="0">
              <a:buNone/>
            </a:pPr>
            <a:r>
              <a:rPr lang="en-US" dirty="0" smtClean="0"/>
              <a:t>pneumonia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2362200" cy="333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94093"/>
            <a:ext cx="25908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600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657600"/>
            <a:ext cx="7772400" cy="2111375"/>
          </a:xfrm>
        </p:spPr>
        <p:txBody>
          <a:bodyPr/>
          <a:lstStyle/>
          <a:p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112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What we will cover….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Asthma</a:t>
            </a:r>
          </a:p>
          <a:p>
            <a:pPr algn="ctr"/>
            <a:r>
              <a:rPr lang="en-US" dirty="0" smtClean="0"/>
              <a:t>Bronchitis</a:t>
            </a:r>
          </a:p>
          <a:p>
            <a:pPr algn="ctr"/>
            <a:r>
              <a:rPr lang="en-US" dirty="0" smtClean="0"/>
              <a:t>COPD</a:t>
            </a:r>
          </a:p>
          <a:p>
            <a:pPr algn="ctr"/>
            <a:r>
              <a:rPr lang="en-US" dirty="0" smtClean="0"/>
              <a:t>Common Cold</a:t>
            </a:r>
          </a:p>
          <a:p>
            <a:pPr algn="ctr"/>
            <a:r>
              <a:rPr lang="en-US" dirty="0" smtClean="0"/>
              <a:t>Emphysema</a:t>
            </a:r>
          </a:p>
          <a:p>
            <a:pPr algn="ctr"/>
            <a:r>
              <a:rPr lang="en-US" dirty="0" smtClean="0"/>
              <a:t>Influenza</a:t>
            </a:r>
          </a:p>
          <a:p>
            <a:pPr algn="ctr"/>
            <a:r>
              <a:rPr lang="en-US" dirty="0" smtClean="0"/>
              <a:t>Pneumonia</a:t>
            </a:r>
          </a:p>
          <a:p>
            <a:pPr algn="ctr"/>
            <a:r>
              <a:rPr lang="en-US" dirty="0" smtClean="0"/>
              <a:t>Pneumothorax</a:t>
            </a:r>
          </a:p>
          <a:p>
            <a:pPr algn="ctr"/>
            <a:r>
              <a:rPr lang="en-US" dirty="0" smtClean="0"/>
              <a:t>Sinusitis</a:t>
            </a:r>
          </a:p>
          <a:p>
            <a:pPr algn="ctr"/>
            <a:r>
              <a:rPr lang="en-US" dirty="0" smtClean="0"/>
              <a:t>Tuberculosis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18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Infection of the lung</a:t>
            </a:r>
          </a:p>
          <a:p>
            <a:r>
              <a:rPr lang="en-US" dirty="0" smtClean="0"/>
              <a:t>Can be Bacterial </a:t>
            </a:r>
            <a:r>
              <a:rPr lang="en-US" dirty="0" smtClean="0"/>
              <a:t>or Viral</a:t>
            </a:r>
          </a:p>
          <a:p>
            <a:r>
              <a:rPr lang="en-US" dirty="0" smtClean="0"/>
              <a:t>Alveoli filled with a thick fluid “exudate”, which contains both pus &amp; </a:t>
            </a:r>
            <a:r>
              <a:rPr lang="en-US" dirty="0" err="1" smtClean="0"/>
              <a:t>rbc’s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Sx</a:t>
            </a:r>
            <a:r>
              <a:rPr lang="en-US" dirty="0" smtClean="0"/>
              <a:t>: Chest pain, fever, chills, dyspnea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Depends on severity, </a:t>
            </a:r>
            <a:r>
              <a:rPr lang="en-US" dirty="0" err="1" smtClean="0"/>
              <a:t>Abx</a:t>
            </a:r>
            <a:r>
              <a:rPr lang="en-US" dirty="0" smtClean="0"/>
              <a:t>, </a:t>
            </a:r>
            <a:r>
              <a:rPr lang="en-US" dirty="0" smtClean="0"/>
              <a:t>O2, </a:t>
            </a:r>
            <a:r>
              <a:rPr lang="en-US" dirty="0" smtClean="0"/>
              <a:t>Admission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7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2862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971800"/>
            <a:ext cx="46101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482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2797175"/>
          </a:xfrm>
        </p:spPr>
        <p:txBody>
          <a:bodyPr/>
          <a:lstStyle/>
          <a:p>
            <a:r>
              <a:rPr lang="en-US" dirty="0" smtClean="0"/>
              <a:t>Pneumothorax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1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Pneumothorax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Buildup of air in pleural cavity on one side of chest.</a:t>
            </a:r>
          </a:p>
          <a:p>
            <a:r>
              <a:rPr lang="en-US" dirty="0" smtClean="0"/>
              <a:t>Excess air, causing pressure on the lung, making it collapse</a:t>
            </a:r>
          </a:p>
          <a:p>
            <a:r>
              <a:rPr lang="en-US" dirty="0" smtClean="0"/>
              <a:t>Breathing not possible but the unaffected lung </a:t>
            </a:r>
            <a:r>
              <a:rPr lang="en-US" dirty="0" smtClean="0"/>
              <a:t>continues </a:t>
            </a:r>
            <a:r>
              <a:rPr lang="en-US" dirty="0" smtClean="0"/>
              <a:t>the breathing </a:t>
            </a:r>
            <a:r>
              <a:rPr lang="en-US" dirty="0" smtClean="0"/>
              <a:t>process</a:t>
            </a:r>
          </a:p>
          <a:p>
            <a:r>
              <a:rPr lang="en-US" dirty="0" err="1"/>
              <a:t>Sx</a:t>
            </a:r>
            <a:r>
              <a:rPr lang="en-US" dirty="0"/>
              <a:t>: Dyspnea, Apnea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Chest Tube to re-inflate the </a:t>
            </a:r>
            <a:r>
              <a:rPr lang="en-US" dirty="0" smtClean="0"/>
              <a:t>lung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5308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4495800" cy="360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3810000" cy="382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03597"/>
            <a:ext cx="3429000" cy="305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03597"/>
            <a:ext cx="4724400" cy="297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094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76600"/>
            <a:ext cx="7772400" cy="2492375"/>
          </a:xfrm>
        </p:spPr>
        <p:txBody>
          <a:bodyPr/>
          <a:lstStyle/>
          <a:p>
            <a:r>
              <a:rPr lang="en-US" dirty="0" smtClean="0"/>
              <a:t>Sinusitis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60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Sinusitis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/>
          <a:lstStyle/>
          <a:p>
            <a:r>
              <a:rPr lang="en-US" dirty="0" smtClean="0"/>
              <a:t>Infection of the mucus membrane which lines the sinus cavities (1 or more cavities)</a:t>
            </a:r>
          </a:p>
          <a:p>
            <a:r>
              <a:rPr lang="en-US" dirty="0" err="1" smtClean="0"/>
              <a:t>Sx</a:t>
            </a:r>
            <a:r>
              <a:rPr lang="en-US" dirty="0" smtClean="0"/>
              <a:t>: Pain, rhinorrhea, HA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Antibiotic, cold </a:t>
            </a:r>
            <a:r>
              <a:rPr lang="en-US" dirty="0" err="1" smtClean="0"/>
              <a:t>sx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335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33450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758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2720975"/>
          </a:xfrm>
        </p:spPr>
        <p:txBody>
          <a:bodyPr/>
          <a:lstStyle/>
          <a:p>
            <a:r>
              <a:rPr lang="en-US" dirty="0" smtClean="0"/>
              <a:t>Tuberculosis (TB)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099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Tuberculosis (TB)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791200"/>
          </a:xfrm>
        </p:spPr>
        <p:txBody>
          <a:bodyPr/>
          <a:lstStyle/>
          <a:p>
            <a:r>
              <a:rPr lang="en-US" dirty="0" smtClean="0"/>
              <a:t>Infectious disease, caused by </a:t>
            </a:r>
            <a:r>
              <a:rPr lang="en-US" i="1" dirty="0" smtClean="0"/>
              <a:t>tubercle bacillus</a:t>
            </a:r>
          </a:p>
          <a:p>
            <a:r>
              <a:rPr lang="en-US" dirty="0" smtClean="0"/>
              <a:t>Can also affect kidneys, bones, &amp; </a:t>
            </a:r>
            <a:r>
              <a:rPr lang="en-US" dirty="0" err="1" smtClean="0"/>
              <a:t>lymphs</a:t>
            </a:r>
            <a:endParaRPr lang="en-US" dirty="0" smtClean="0"/>
          </a:p>
          <a:p>
            <a:r>
              <a:rPr lang="en-US" dirty="0" smtClean="0"/>
              <a:t>“tubercles” (lesions) form in the lung tissue</a:t>
            </a:r>
          </a:p>
          <a:p>
            <a:r>
              <a:rPr lang="en-US" dirty="0" err="1" smtClean="0"/>
              <a:t>Sx</a:t>
            </a:r>
            <a:r>
              <a:rPr lang="en-US" dirty="0" smtClean="0"/>
              <a:t>: Cough, low grade fever, </a:t>
            </a:r>
            <a:r>
              <a:rPr lang="en-US" dirty="0" err="1" smtClean="0"/>
              <a:t>wt</a:t>
            </a:r>
            <a:r>
              <a:rPr lang="en-US" dirty="0" smtClean="0"/>
              <a:t> loss, night sweats</a:t>
            </a:r>
          </a:p>
          <a:p>
            <a:r>
              <a:rPr lang="en-US" dirty="0" smtClean="0"/>
              <a:t>Test: </a:t>
            </a:r>
            <a:r>
              <a:rPr lang="en-US" i="1" dirty="0" err="1" smtClean="0"/>
              <a:t>Mantoux</a:t>
            </a:r>
            <a:r>
              <a:rPr lang="en-US" i="1" dirty="0" smtClean="0"/>
              <a:t> test</a:t>
            </a:r>
            <a:r>
              <a:rPr lang="en-US" dirty="0" smtClean="0"/>
              <a:t> – skin test which is read within 48-72 hours. If + will have a CXR &amp; sputum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46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Tuberculosis (TB)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Cause for increase in U.S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    </a:t>
            </a:r>
            <a:r>
              <a:rPr lang="en-US" dirty="0" err="1" smtClean="0"/>
              <a:t>Illigal</a:t>
            </a:r>
            <a:r>
              <a:rPr lang="en-US" dirty="0" smtClean="0"/>
              <a:t> Immigrants – (don’t go through the screening process)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    Homeless/poor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    Aids</a:t>
            </a:r>
          </a:p>
          <a:p>
            <a:r>
              <a:rPr lang="en-US" dirty="0" smtClean="0"/>
              <a:t>New strain of TB resistant to </a:t>
            </a:r>
            <a:r>
              <a:rPr lang="en-US" dirty="0" err="1" smtClean="0"/>
              <a:t>tx’s</a:t>
            </a:r>
            <a:endParaRPr lang="en-US" dirty="0" smtClean="0"/>
          </a:p>
          <a:p>
            <a:r>
              <a:rPr lang="en-US" dirty="0" err="1" smtClean="0"/>
              <a:t>Tx</a:t>
            </a:r>
            <a:r>
              <a:rPr lang="en-US" dirty="0" smtClean="0"/>
              <a:t>: INH x9mos, </a:t>
            </a:r>
            <a:r>
              <a:rPr lang="en-US" dirty="0" err="1" smtClean="0"/>
              <a:t>tx</a:t>
            </a:r>
            <a:r>
              <a:rPr lang="en-US" dirty="0" smtClean="0"/>
              <a:t> secondary infections</a:t>
            </a:r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1738884" y="1722743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84" y="2743200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2" y="3422073"/>
            <a:ext cx="549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12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400"/>
            <a:ext cx="7772400" cy="2568575"/>
          </a:xfrm>
        </p:spPr>
        <p:txBody>
          <a:bodyPr/>
          <a:lstStyle/>
          <a:p>
            <a:r>
              <a:rPr lang="en-US" dirty="0" smtClean="0"/>
              <a:t>Asthma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51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345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5257800" cy="366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2158"/>
            <a:ext cx="3348056" cy="251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64" y="4321366"/>
            <a:ext cx="3311236" cy="238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36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Asthma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8800"/>
          </a:xfrm>
        </p:spPr>
        <p:txBody>
          <a:bodyPr/>
          <a:lstStyle/>
          <a:p>
            <a:r>
              <a:rPr lang="en-US" dirty="0" smtClean="0"/>
              <a:t>Airway  obstructed r/t inflammatory response to a stimuli. (allergy, psych, stress, smoking, obesity, etc… </a:t>
            </a:r>
          </a:p>
          <a:p>
            <a:r>
              <a:rPr lang="en-US" dirty="0" err="1" smtClean="0"/>
              <a:t>Sx</a:t>
            </a:r>
            <a:r>
              <a:rPr lang="en-US" dirty="0" smtClean="0"/>
              <a:t>: Dyspnea, Wheezing, Difficulty Inhaling,           	tightness in the chest. </a:t>
            </a:r>
          </a:p>
          <a:p>
            <a:r>
              <a:rPr lang="en-US" dirty="0" err="1" smtClean="0"/>
              <a:t>Tx</a:t>
            </a:r>
            <a:r>
              <a:rPr lang="en-US" dirty="0" smtClean="0"/>
              <a:t>: Inhaled steroids (prevention), Alb. Inhaler (rescue), lifestyle changes, get rid of the allergy source.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464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892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41421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5" y="152400"/>
            <a:ext cx="32480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45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199"/>
            <a:ext cx="3962400" cy="29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9" y="3886200"/>
            <a:ext cx="3706091" cy="28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" y="34636"/>
            <a:ext cx="469483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3200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585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95600"/>
            <a:ext cx="7772400" cy="2873375"/>
          </a:xfrm>
        </p:spPr>
        <p:txBody>
          <a:bodyPr/>
          <a:lstStyle/>
          <a:p>
            <a:r>
              <a:rPr lang="en-US" dirty="0" smtClean="0"/>
              <a:t>Bronchitis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537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Bronchitis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 numCol="1"/>
          <a:lstStyle/>
          <a:p>
            <a:r>
              <a:rPr lang="en-US" dirty="0" smtClean="0"/>
              <a:t>Inflammation of mucous membrane of the trachea &amp; bronchial tubes</a:t>
            </a:r>
          </a:p>
          <a:p>
            <a:r>
              <a:rPr lang="en-US" dirty="0" smtClean="0"/>
              <a:t>2 types: Acute &amp; Chronic</a:t>
            </a:r>
          </a:p>
          <a:p>
            <a:pPr marL="0" indent="0">
              <a:buNone/>
            </a:pPr>
            <a:endParaRPr lang="en-US" dirty="0" smtClean="0"/>
          </a:p>
          <a:p>
            <a:pPr algn="ctr"/>
            <a:r>
              <a:rPr lang="en-US" i="1" u="sng" dirty="0" smtClean="0"/>
              <a:t>Acute</a:t>
            </a:r>
            <a:r>
              <a:rPr lang="en-US" u="sng" dirty="0" smtClean="0"/>
              <a:t>:  </a:t>
            </a:r>
            <a:r>
              <a:rPr lang="en-US" dirty="0" err="1" smtClean="0"/>
              <a:t>Sx</a:t>
            </a:r>
            <a:r>
              <a:rPr lang="en-US" dirty="0" smtClean="0"/>
              <a:t> -cough, fever, &amp; </a:t>
            </a:r>
            <a:r>
              <a:rPr lang="en-US" dirty="0" err="1" smtClean="0"/>
              <a:t>rales</a:t>
            </a:r>
            <a:r>
              <a:rPr lang="en-US" dirty="0" smtClean="0"/>
              <a:t> (raspy sound) </a:t>
            </a:r>
            <a:r>
              <a:rPr lang="en-US" dirty="0" err="1" smtClean="0"/>
              <a:t>Tx</a:t>
            </a:r>
            <a:r>
              <a:rPr lang="en-US" dirty="0" smtClean="0"/>
              <a:t>: antibiotics, inhalers prn</a:t>
            </a:r>
          </a:p>
          <a:p>
            <a:endParaRPr lang="en-US" dirty="0" smtClean="0"/>
          </a:p>
          <a:p>
            <a:pPr algn="ctr"/>
            <a:r>
              <a:rPr lang="en-US" i="1" u="sng" dirty="0" smtClean="0"/>
              <a:t>Chronic</a:t>
            </a:r>
            <a:r>
              <a:rPr lang="en-US" dirty="0" smtClean="0"/>
              <a:t>: #1 cause smoking, </a:t>
            </a:r>
            <a:r>
              <a:rPr lang="en-US" dirty="0" err="1" smtClean="0"/>
              <a:t>Sx</a:t>
            </a:r>
            <a:r>
              <a:rPr lang="en-US" dirty="0" smtClean="0"/>
              <a:t> include </a:t>
            </a:r>
          </a:p>
          <a:p>
            <a:pPr marL="0" indent="0" algn="ctr">
              <a:buNone/>
            </a:pPr>
            <a:r>
              <a:rPr lang="en-US" dirty="0" smtClean="0"/>
              <a:t>severe/</a:t>
            </a:r>
            <a:r>
              <a:rPr lang="en-US" dirty="0" err="1" smtClean="0"/>
              <a:t>persistant</a:t>
            </a:r>
            <a:r>
              <a:rPr lang="en-US" dirty="0" smtClean="0"/>
              <a:t> cough &amp; large </a:t>
            </a:r>
            <a:r>
              <a:rPr lang="en-US" dirty="0" err="1" smtClean="0"/>
              <a:t>amt’s</a:t>
            </a:r>
            <a:r>
              <a:rPr lang="en-US" dirty="0" smtClean="0"/>
              <a:t> of discolored sputum. </a:t>
            </a:r>
            <a:r>
              <a:rPr lang="en-US" dirty="0" err="1" smtClean="0"/>
              <a:t>Tx</a:t>
            </a:r>
            <a:r>
              <a:rPr lang="en-US" dirty="0" smtClean="0"/>
              <a:t>: Stop smoking, inhalers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30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162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486400" cy="343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509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422</Words>
  <Application>Microsoft Office PowerPoint</Application>
  <PresentationFormat>On-screen Show (4:3)</PresentationFormat>
  <Paragraphs>86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Respiratory Disorders</vt:lpstr>
      <vt:lpstr>What we will cover…. </vt:lpstr>
      <vt:lpstr>Asthma</vt:lpstr>
      <vt:lpstr>Asthma</vt:lpstr>
      <vt:lpstr>PowerPoint Presentation</vt:lpstr>
      <vt:lpstr>PowerPoint Presentation</vt:lpstr>
      <vt:lpstr>Bronchitis</vt:lpstr>
      <vt:lpstr>Bronchitis</vt:lpstr>
      <vt:lpstr>s</vt:lpstr>
      <vt:lpstr>COPD</vt:lpstr>
      <vt:lpstr>COPD</vt:lpstr>
      <vt:lpstr>Common Cold</vt:lpstr>
      <vt:lpstr>Common Cold</vt:lpstr>
      <vt:lpstr>Emphysema</vt:lpstr>
      <vt:lpstr>Emphysema</vt:lpstr>
      <vt:lpstr>PowerPoint Presentation</vt:lpstr>
      <vt:lpstr>Influenza</vt:lpstr>
      <vt:lpstr>Influenza</vt:lpstr>
      <vt:lpstr>pneumonia</vt:lpstr>
      <vt:lpstr>Pneumonia</vt:lpstr>
      <vt:lpstr>PowerPoint Presentation</vt:lpstr>
      <vt:lpstr>Pneumothorax</vt:lpstr>
      <vt:lpstr>Pneumothorax</vt:lpstr>
      <vt:lpstr>PowerPoint Presentation</vt:lpstr>
      <vt:lpstr>Sinusitis</vt:lpstr>
      <vt:lpstr>Sinusitis</vt:lpstr>
      <vt:lpstr>Tuberculosis (TB)</vt:lpstr>
      <vt:lpstr>Tuberculosis (TB)</vt:lpstr>
      <vt:lpstr>Tuberculosis (TB) cont…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Disorders</dc:title>
  <dc:creator>CTE</dc:creator>
  <cp:lastModifiedBy>CTE</cp:lastModifiedBy>
  <cp:revision>16</cp:revision>
  <dcterms:created xsi:type="dcterms:W3CDTF">2013-03-15T18:56:52Z</dcterms:created>
  <dcterms:modified xsi:type="dcterms:W3CDTF">2015-03-14T16:53:12Z</dcterms:modified>
</cp:coreProperties>
</file>