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A82F-97DA-4ACE-B8DC-7A5970DA0A25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6EA6E-9E68-498B-8B40-F54EE9C35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482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A82F-97DA-4ACE-B8DC-7A5970DA0A25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6EA6E-9E68-498B-8B40-F54EE9C35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76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A82F-97DA-4ACE-B8DC-7A5970DA0A25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6EA6E-9E68-498B-8B40-F54EE9C35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337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A82F-97DA-4ACE-B8DC-7A5970DA0A25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6EA6E-9E68-498B-8B40-F54EE9C35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987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A82F-97DA-4ACE-B8DC-7A5970DA0A25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6EA6E-9E68-498B-8B40-F54EE9C35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052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A82F-97DA-4ACE-B8DC-7A5970DA0A25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6EA6E-9E68-498B-8B40-F54EE9C35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751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A82F-97DA-4ACE-B8DC-7A5970DA0A25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6EA6E-9E68-498B-8B40-F54EE9C35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583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A82F-97DA-4ACE-B8DC-7A5970DA0A25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6EA6E-9E68-498B-8B40-F54EE9C35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934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A82F-97DA-4ACE-B8DC-7A5970DA0A25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6EA6E-9E68-498B-8B40-F54EE9C35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471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A82F-97DA-4ACE-B8DC-7A5970DA0A25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6EA6E-9E68-498B-8B40-F54EE9C35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421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A82F-97DA-4ACE-B8DC-7A5970DA0A25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6EA6E-9E68-498B-8B40-F54EE9C35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173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2A82F-97DA-4ACE-B8DC-7A5970DA0A25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6EA6E-9E68-498B-8B40-F54EE9C35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808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Medical Math Pretest</a:t>
            </a:r>
            <a:endParaRPr lang="en-US" b="1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867400"/>
          </a:xfrm>
        </p:spPr>
        <p:txBody>
          <a:bodyPr numCol="2"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dirty="0" smtClean="0"/>
              <a:t>1. 200 cm = ________ m</a:t>
            </a:r>
          </a:p>
          <a:p>
            <a:pPr marL="0" indent="0" algn="ctr">
              <a:buNone/>
            </a:pPr>
            <a:r>
              <a:rPr lang="en-US" dirty="0" smtClean="0"/>
              <a:t>2. 5 cm = _______mm</a:t>
            </a:r>
          </a:p>
          <a:p>
            <a:pPr marL="0" indent="0" algn="ctr">
              <a:buNone/>
            </a:pPr>
            <a:r>
              <a:rPr lang="en-US" dirty="0" smtClean="0"/>
              <a:t>3. 1 kg = ________g</a:t>
            </a:r>
          </a:p>
          <a:p>
            <a:pPr marL="0" indent="0" algn="ctr">
              <a:buNone/>
            </a:pPr>
            <a:r>
              <a:rPr lang="en-US" dirty="0" smtClean="0"/>
              <a:t>4. 2 g = ________kg</a:t>
            </a:r>
          </a:p>
          <a:p>
            <a:pPr marL="0" indent="0" algn="ctr">
              <a:buNone/>
            </a:pPr>
            <a:r>
              <a:rPr lang="en-US" dirty="0" smtClean="0"/>
              <a:t>5. 1000 ml = ______L</a:t>
            </a:r>
          </a:p>
          <a:p>
            <a:pPr marL="0" indent="0" algn="ctr">
              <a:buNone/>
            </a:pPr>
            <a:r>
              <a:rPr lang="en-US" dirty="0" smtClean="0"/>
              <a:t>6. 1 ml=________cc</a:t>
            </a:r>
          </a:p>
          <a:p>
            <a:pPr marL="0" indent="0" algn="ctr">
              <a:buNone/>
            </a:pPr>
            <a:r>
              <a:rPr lang="en-US" dirty="0" smtClean="0"/>
              <a:t>7. 40 centiliters = _____ deciliters</a:t>
            </a:r>
          </a:p>
          <a:p>
            <a:pPr marL="0" indent="0" algn="ctr">
              <a:buNone/>
            </a:pPr>
            <a:r>
              <a:rPr lang="en-US" dirty="0" smtClean="0"/>
              <a:t>8. 10 kg = ______ </a:t>
            </a:r>
            <a:r>
              <a:rPr lang="en-US" dirty="0" err="1" smtClean="0"/>
              <a:t>lbs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9. 100 </a:t>
            </a:r>
            <a:r>
              <a:rPr lang="en-US" dirty="0" err="1" smtClean="0"/>
              <a:t>lbs</a:t>
            </a:r>
            <a:r>
              <a:rPr lang="en-US" dirty="0" smtClean="0"/>
              <a:t> = ______ kg</a:t>
            </a:r>
          </a:p>
          <a:p>
            <a:pPr marL="0" indent="0" algn="ctr">
              <a:buNone/>
            </a:pPr>
            <a:r>
              <a:rPr lang="en-US" dirty="0" smtClean="0"/>
              <a:t>10. 1 kg = ________</a:t>
            </a:r>
            <a:r>
              <a:rPr lang="en-US" dirty="0" err="1" smtClean="0"/>
              <a:t>oz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11. 2 </a:t>
            </a:r>
            <a:r>
              <a:rPr lang="en-US" dirty="0" err="1" smtClean="0"/>
              <a:t>lbs</a:t>
            </a:r>
            <a:r>
              <a:rPr lang="en-US" dirty="0" smtClean="0"/>
              <a:t> = ______ </a:t>
            </a:r>
            <a:r>
              <a:rPr lang="en-US" dirty="0" err="1" smtClean="0"/>
              <a:t>oz</a:t>
            </a: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12. What is the abbreviation for Kilo?____</a:t>
            </a:r>
          </a:p>
          <a:p>
            <a:pPr marL="0" indent="0" algn="ctr">
              <a:buNone/>
            </a:pPr>
            <a:r>
              <a:rPr lang="en-US" dirty="0" smtClean="0"/>
              <a:t>13. What is the abbreviation for </a:t>
            </a:r>
            <a:r>
              <a:rPr lang="en-US" dirty="0" err="1" smtClean="0"/>
              <a:t>Milli</a:t>
            </a:r>
            <a:r>
              <a:rPr lang="en-US" dirty="0" smtClean="0"/>
              <a:t>?____</a:t>
            </a:r>
          </a:p>
          <a:p>
            <a:pPr marL="0" indent="0" algn="ctr">
              <a:buNone/>
            </a:pPr>
            <a:r>
              <a:rPr lang="en-US" dirty="0" smtClean="0"/>
              <a:t>14. What time is 1300 in standard time?______</a:t>
            </a:r>
          </a:p>
          <a:p>
            <a:pPr marL="0" indent="0" algn="ctr">
              <a:buNone/>
            </a:pPr>
            <a:r>
              <a:rPr lang="en-US" dirty="0" smtClean="0"/>
              <a:t>15. Convert 8pm to military time?______</a:t>
            </a:r>
          </a:p>
          <a:p>
            <a:pPr marL="0" indent="0" algn="ctr">
              <a:buNone/>
            </a:pPr>
            <a:r>
              <a:rPr lang="en-US" dirty="0" smtClean="0"/>
              <a:t>16. What is 211 in roman numerals?_________</a:t>
            </a:r>
          </a:p>
          <a:p>
            <a:pPr marL="0" indent="0" algn="ctr">
              <a:buNone/>
            </a:pPr>
            <a:r>
              <a:rPr lang="en-US" dirty="0" smtClean="0"/>
              <a:t>17 What is CCXXVII?_________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060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129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Medical Math Pretest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Medical Math Pretest</dc:title>
  <dc:creator>CTE</dc:creator>
  <cp:lastModifiedBy>CTE</cp:lastModifiedBy>
  <cp:revision>1</cp:revision>
  <dcterms:created xsi:type="dcterms:W3CDTF">2017-04-24T14:08:32Z</dcterms:created>
  <dcterms:modified xsi:type="dcterms:W3CDTF">2017-04-24T14:10:59Z</dcterms:modified>
</cp:coreProperties>
</file>