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63" r:id="rId4"/>
    <p:sldId id="265" r:id="rId5"/>
    <p:sldId id="267" r:id="rId6"/>
    <p:sldId id="268" r:id="rId7"/>
    <p:sldId id="264" r:id="rId8"/>
    <p:sldId id="266" r:id="rId9"/>
    <p:sldId id="257" r:id="rId10"/>
    <p:sldId id="258" r:id="rId11"/>
    <p:sldId id="259" r:id="rId12"/>
    <p:sldId id="261" r:id="rId13"/>
    <p:sldId id="26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jill.best@cravenk12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667000"/>
            <a:ext cx="7543800" cy="152400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Health Team Relations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9073" y="4419600"/>
            <a:ext cx="6858000" cy="1752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Class Overview</a:t>
            </a:r>
          </a:p>
          <a:p>
            <a:pPr algn="ctr"/>
            <a:r>
              <a:rPr lang="en-US" sz="4800" dirty="0" smtClean="0"/>
              <a:t>&amp; </a:t>
            </a:r>
          </a:p>
          <a:p>
            <a:pPr algn="ctr"/>
            <a:r>
              <a:rPr lang="en-US" sz="4800" dirty="0" smtClean="0"/>
              <a:t>Policies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6604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Tests &amp; Reviews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305800" cy="5105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Test dates will be posted on the board when we start a new section. </a:t>
            </a:r>
          </a:p>
          <a:p>
            <a:pPr algn="ctr"/>
            <a:r>
              <a:rPr lang="en-US" dirty="0" smtClean="0"/>
              <a:t>The day before the test will always be test review day (we will never learn new material the day before a test)</a:t>
            </a:r>
          </a:p>
          <a:p>
            <a:pPr algn="ctr"/>
            <a:r>
              <a:rPr lang="en-US" dirty="0" smtClean="0"/>
              <a:t>If you are absent on review day, you are still responsible for the test. </a:t>
            </a:r>
          </a:p>
          <a:p>
            <a:pPr algn="ctr"/>
            <a:r>
              <a:rPr lang="en-US" dirty="0" smtClean="0"/>
              <a:t>Test reviews will be given the day before and are worth 2 homework grades. </a:t>
            </a:r>
          </a:p>
          <a:p>
            <a:pPr algn="ctr"/>
            <a:r>
              <a:rPr lang="en-US" dirty="0" smtClean="0"/>
              <a:t>If you did your review 100%, you are able to do test corrections for half credit (ex: if you got an 80 on the test you would get a 90).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Cheating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you are suspected and caught of cheating, you will be given a 0 automatically. </a:t>
            </a:r>
          </a:p>
          <a:p>
            <a:r>
              <a:rPr lang="en-US" dirty="0" smtClean="0"/>
              <a:t>If you are caught with someone else's paper/homework/review, you will both be given a 0.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0"/>
            <a:ext cx="4350197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Makeup Work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you are absent, it is YOUR responsibility to get what you missed. </a:t>
            </a:r>
          </a:p>
          <a:p>
            <a:r>
              <a:rPr lang="en-US" dirty="0" smtClean="0"/>
              <a:t>Test reviews are the only assignment I don’t take late. </a:t>
            </a:r>
          </a:p>
          <a:p>
            <a:r>
              <a:rPr lang="en-US" dirty="0" smtClean="0"/>
              <a:t>Please keep up with your </a:t>
            </a:r>
            <a:r>
              <a:rPr lang="en-US" dirty="0" err="1" smtClean="0"/>
              <a:t>powerschool</a:t>
            </a:r>
            <a:r>
              <a:rPr lang="en-US" dirty="0" smtClean="0"/>
              <a:t> and makeup anything that needs to be done before report cards.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2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What is after health team relations?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you enjoy this class, &amp; think you want to learn more –the next steps in the Health Science pathway are as follows: </a:t>
            </a:r>
          </a:p>
          <a:p>
            <a:pPr lvl="1"/>
            <a:r>
              <a:rPr lang="en-US" b="1" dirty="0" smtClean="0"/>
              <a:t>Health </a:t>
            </a:r>
            <a:r>
              <a:rPr lang="en-US" b="1" dirty="0"/>
              <a:t>Science 1</a:t>
            </a:r>
            <a:r>
              <a:rPr lang="en-US" dirty="0"/>
              <a:t> (anatomy &amp; physiology with a focus on disorders of each body system</a:t>
            </a:r>
            <a:r>
              <a:rPr lang="en-US" dirty="0" smtClean="0"/>
              <a:t>) (Honors with me </a:t>
            </a:r>
            <a:r>
              <a:rPr lang="en-US" dirty="0" smtClean="0">
                <a:sym typeface="Wingdings" panose="05000000000000000000" pitchFamily="2" charset="2"/>
              </a:rPr>
              <a:t>)</a:t>
            </a:r>
          </a:p>
          <a:p>
            <a:pPr lvl="1"/>
            <a:r>
              <a:rPr lang="en-US" b="1" dirty="0" smtClean="0"/>
              <a:t>Health </a:t>
            </a:r>
            <a:r>
              <a:rPr lang="en-US" b="1" dirty="0"/>
              <a:t>Science </a:t>
            </a:r>
            <a:r>
              <a:rPr lang="en-US" b="1" dirty="0" smtClean="0"/>
              <a:t>2</a:t>
            </a:r>
            <a:r>
              <a:rPr lang="en-US" b="1" dirty="0"/>
              <a:t> </a:t>
            </a:r>
            <a:r>
              <a:rPr lang="en-US" dirty="0" smtClean="0"/>
              <a:t>(Very similar to HTR but more in depth)</a:t>
            </a:r>
          </a:p>
          <a:p>
            <a:pPr lvl="1"/>
            <a:r>
              <a:rPr lang="en-US" b="1" dirty="0" smtClean="0"/>
              <a:t>Public </a:t>
            </a:r>
            <a:r>
              <a:rPr lang="en-US" b="1" dirty="0"/>
              <a:t>Health </a:t>
            </a:r>
            <a:r>
              <a:rPr lang="en-US" b="1" dirty="0" smtClean="0"/>
              <a:t>Fundamentals </a:t>
            </a:r>
            <a:r>
              <a:rPr lang="en-US" dirty="0" smtClean="0"/>
              <a:t>(focus is on becoming a home health assistant)</a:t>
            </a:r>
          </a:p>
          <a:p>
            <a:pPr lvl="1"/>
            <a:r>
              <a:rPr lang="en-US" b="1" dirty="0" smtClean="0"/>
              <a:t>Nursing Fundamentals </a:t>
            </a:r>
            <a:r>
              <a:rPr lang="en-US" dirty="0" smtClean="0"/>
              <a:t>(Nursing Assistant Course – 10 medically bound students are chosen after an application/interview process). </a:t>
            </a:r>
          </a:p>
        </p:txBody>
      </p:sp>
    </p:spTree>
    <p:extLst>
      <p:ext uri="{BB962C8B-B14F-4D97-AF65-F5344CB8AC3E}">
        <p14:creationId xmlns:p14="http://schemas.microsoft.com/office/powerpoint/2010/main" val="172551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 smtClean="0"/>
              <a:t>Lets have a great semester!!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21255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Welcome to my class! Health Team Relations is an exciting introductory course into the Health Care Field. I truly have a passion for this field and am excited to introduce students to it! I love and welcome communication with </a:t>
            </a:r>
            <a:r>
              <a:rPr lang="en-US" sz="3000" dirty="0" smtClean="0"/>
              <a:t>student/parents</a:t>
            </a:r>
            <a:r>
              <a:rPr lang="en-US" sz="3000" dirty="0"/>
              <a:t>. If there is anything that comes up or questions you may have please don’t hesitate to contact me by email or at the school. Hoping for a great </a:t>
            </a:r>
            <a:r>
              <a:rPr lang="en-US" sz="3000" dirty="0" smtClean="0"/>
              <a:t>semester!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17907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75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Contact information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43800" cy="48737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Email: </a:t>
            </a:r>
            <a:r>
              <a:rPr lang="en-US" sz="4000" dirty="0" smtClean="0">
                <a:hlinkClick r:id="rId2"/>
              </a:rPr>
              <a:t>jill.best@cravenk12.org</a:t>
            </a:r>
            <a:endParaRPr lang="en-US" sz="4000" dirty="0" smtClean="0"/>
          </a:p>
          <a:p>
            <a:r>
              <a:rPr lang="en-US" sz="4000" dirty="0" smtClean="0"/>
              <a:t>Website: </a:t>
            </a:r>
            <a:r>
              <a:rPr lang="en-US" sz="4000" dirty="0" smtClean="0">
                <a:solidFill>
                  <a:schemeClr val="accent1"/>
                </a:solidFill>
              </a:rPr>
              <a:t>jbestnbhs.weebly.com</a:t>
            </a:r>
          </a:p>
          <a:p>
            <a:r>
              <a:rPr lang="en-US" sz="4000" dirty="0" smtClean="0"/>
              <a:t>School Phone: </a:t>
            </a:r>
            <a:r>
              <a:rPr lang="en-US" sz="4000" dirty="0" smtClean="0">
                <a:solidFill>
                  <a:schemeClr val="accent1"/>
                </a:solidFill>
              </a:rPr>
              <a:t>514-6400</a:t>
            </a:r>
          </a:p>
          <a:p>
            <a:r>
              <a:rPr lang="en-US" sz="4000" dirty="0" smtClean="0"/>
              <a:t>Room #: </a:t>
            </a:r>
            <a:r>
              <a:rPr lang="en-US" sz="4000" dirty="0" smtClean="0">
                <a:solidFill>
                  <a:schemeClr val="accent1"/>
                </a:solidFill>
              </a:rPr>
              <a:t>354</a:t>
            </a:r>
          </a:p>
          <a:p>
            <a:r>
              <a:rPr lang="en-US" sz="4000" dirty="0" smtClean="0"/>
              <a:t>Planning: </a:t>
            </a:r>
            <a:r>
              <a:rPr lang="en-US" sz="4000" dirty="0" smtClean="0">
                <a:solidFill>
                  <a:schemeClr val="accent1"/>
                </a:solidFill>
              </a:rPr>
              <a:t>3</a:t>
            </a:r>
            <a:r>
              <a:rPr lang="en-US" sz="4000" baseline="30000" dirty="0" smtClean="0">
                <a:solidFill>
                  <a:schemeClr val="accent1"/>
                </a:solidFill>
              </a:rPr>
              <a:t>rd</a:t>
            </a:r>
            <a:r>
              <a:rPr lang="en-US" sz="4000" dirty="0" smtClean="0">
                <a:solidFill>
                  <a:schemeClr val="accent1"/>
                </a:solidFill>
              </a:rPr>
              <a:t> period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2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Class supplies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 For the best organization in this class I </a:t>
            </a:r>
            <a:r>
              <a:rPr lang="en-US" sz="2800" dirty="0" smtClean="0"/>
              <a:t>recommend:</a:t>
            </a:r>
          </a:p>
          <a:p>
            <a:pPr lvl="1"/>
            <a:r>
              <a:rPr lang="en-US" sz="2400" dirty="0" smtClean="0"/>
              <a:t>½” notebook </a:t>
            </a:r>
            <a:r>
              <a:rPr lang="en-US" sz="2400" dirty="0"/>
              <a:t>full of lined notebook paper with 9 </a:t>
            </a:r>
            <a:r>
              <a:rPr lang="en-US" sz="2400" dirty="0" smtClean="0"/>
              <a:t>dividers (composition/spiral notebooks don’t hold worksheets and such) </a:t>
            </a:r>
          </a:p>
          <a:p>
            <a:pPr lvl="1"/>
            <a:r>
              <a:rPr lang="en-US" sz="2400" dirty="0" smtClean="0"/>
              <a:t>notecards </a:t>
            </a:r>
            <a:r>
              <a:rPr lang="en-US" sz="2400" dirty="0"/>
              <a:t>or “Quizlet” App </a:t>
            </a:r>
            <a:endParaRPr lang="en-US" sz="2400" dirty="0" smtClean="0"/>
          </a:p>
          <a:p>
            <a:pPr lvl="1"/>
            <a:r>
              <a:rPr lang="en-US" sz="2400" dirty="0" smtClean="0"/>
              <a:t>Pencil/Pen/Highlighters</a:t>
            </a:r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asic </a:t>
            </a:r>
            <a:r>
              <a:rPr lang="en-US" sz="2400" dirty="0"/>
              <a:t>calculator </a:t>
            </a:r>
            <a:r>
              <a:rPr lang="en-US" sz="2400" dirty="0" smtClean="0"/>
              <a:t>(not needed until the last section)</a:t>
            </a:r>
          </a:p>
          <a:p>
            <a:pPr lvl="1"/>
            <a:r>
              <a:rPr lang="en-US" sz="2400" dirty="0" smtClean="0"/>
              <a:t>Students </a:t>
            </a:r>
            <a:r>
              <a:rPr lang="en-US" sz="2400" dirty="0"/>
              <a:t>are welcome to take notes using their computer/iPad/tablet if they prefer and I welcome smart phones and various devices for different class activities. </a:t>
            </a:r>
          </a:p>
        </p:txBody>
      </p:sp>
    </p:spTree>
    <p:extLst>
      <p:ext uri="{BB962C8B-B14F-4D97-AF65-F5344CB8AC3E}">
        <p14:creationId xmlns:p14="http://schemas.microsoft.com/office/powerpoint/2010/main" val="256934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Scrub days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Scrub days are every </a:t>
            </a:r>
            <a:r>
              <a:rPr lang="en-US" dirty="0" smtClean="0"/>
              <a:t>Wednesday</a:t>
            </a:r>
          </a:p>
          <a:p>
            <a:r>
              <a:rPr lang="en-US" dirty="0" smtClean="0"/>
              <a:t>Students </a:t>
            </a:r>
            <a:r>
              <a:rPr lang="en-US" dirty="0"/>
              <a:t>are allowed to wear scrubs for extra credit (</a:t>
            </a:r>
            <a:r>
              <a:rPr lang="en-US" dirty="0" smtClean="0"/>
              <a:t>100 </a:t>
            </a:r>
            <a:r>
              <a:rPr lang="en-US" dirty="0"/>
              <a:t>point extra credit assignment every week). </a:t>
            </a:r>
            <a:endParaRPr lang="en-US" dirty="0" smtClean="0"/>
          </a:p>
          <a:p>
            <a:r>
              <a:rPr lang="en-US" dirty="0" smtClean="0"/>
              <a:t>Scrubs </a:t>
            </a:r>
            <a:r>
              <a:rPr lang="en-US" dirty="0"/>
              <a:t>must be worn all day and without sandals to receive full credit.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not a requirement so please do not feel obligated to purchase a uniform.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students plan to go on to Health Science 1 &amp; 2 they will be required to wear scrubs to assist with the blood drive &amp; black or red is asked for that day.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2970"/>
            <a:ext cx="4838700" cy="1619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1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Extra credit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Beside scrub days, students will receive an extra credit card to keep with them at all times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 give lots of opportunity to receive extra credit: review games, turning projects in early, going above and beyond what is expected, and </a:t>
            </a:r>
            <a:r>
              <a:rPr lang="en-US" dirty="0" smtClean="0"/>
              <a:t>others.</a:t>
            </a:r>
          </a:p>
          <a:p>
            <a:r>
              <a:rPr lang="en-US" dirty="0" smtClean="0"/>
              <a:t>The </a:t>
            </a:r>
            <a:r>
              <a:rPr lang="en-US" dirty="0"/>
              <a:t>other way students can earn extra credit is donating classroom supplies. Supplies my classroom uses the most are dry erase markers, tissues, and hand sanitizer. </a:t>
            </a:r>
            <a:r>
              <a:rPr lang="en-US" dirty="0" smtClean="0"/>
              <a:t>I also have an Amazon “Class wish list” on my website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What will we discuss this semester?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	Medical </a:t>
            </a:r>
            <a:r>
              <a:rPr lang="en-US" dirty="0"/>
              <a:t>Terminology</a:t>
            </a:r>
          </a:p>
          <a:p>
            <a:r>
              <a:rPr lang="en-US" dirty="0" smtClean="0"/>
              <a:t>	History </a:t>
            </a:r>
            <a:r>
              <a:rPr lang="en-US" dirty="0"/>
              <a:t>of Medicine</a:t>
            </a:r>
          </a:p>
          <a:p>
            <a:r>
              <a:rPr lang="en-US" dirty="0"/>
              <a:t>	Health Care Systems</a:t>
            </a:r>
          </a:p>
          <a:p>
            <a:r>
              <a:rPr lang="en-US" dirty="0"/>
              <a:t>	Personal Qualities of a Healthcare Worker</a:t>
            </a:r>
          </a:p>
          <a:p>
            <a:r>
              <a:rPr lang="en-US" dirty="0"/>
              <a:t>	Careers in Health Care</a:t>
            </a:r>
          </a:p>
          <a:p>
            <a:r>
              <a:rPr lang="en-US" dirty="0"/>
              <a:t>	Legal &amp; Ethical issues in Healthcare</a:t>
            </a:r>
          </a:p>
          <a:p>
            <a:r>
              <a:rPr lang="en-US" dirty="0"/>
              <a:t>	Cultural Diversity in Healthcare</a:t>
            </a:r>
          </a:p>
          <a:p>
            <a:r>
              <a:rPr lang="en-US" dirty="0"/>
              <a:t>	Medical Math</a:t>
            </a:r>
          </a:p>
          <a:p>
            <a:r>
              <a:rPr lang="en-US" dirty="0"/>
              <a:t>	</a:t>
            </a:r>
            <a:r>
              <a:rPr lang="en-US" dirty="0" smtClean="0"/>
              <a:t>*Vital Signs (section practiced all year, but tested in the </a:t>
            </a:r>
            <a:r>
              <a:rPr lang="en-US" i="1" dirty="0" smtClean="0"/>
              <a:t>Careers</a:t>
            </a:r>
            <a:r>
              <a:rPr lang="en-US" dirty="0" smtClean="0"/>
              <a:t> section)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maturity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Maturity is a MUST for this class. Mature topics related to health care and the human body </a:t>
            </a:r>
            <a:r>
              <a:rPr lang="en-US" sz="3600" dirty="0" smtClean="0"/>
              <a:t>are discussed &amp; </a:t>
            </a:r>
            <a:r>
              <a:rPr lang="en-US" sz="3600" dirty="0"/>
              <a:t>students need to handle in a mature way. All topics are strictly curriculum related.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9" b="27242"/>
          <a:stretch/>
        </p:blipFill>
        <p:spPr bwMode="auto">
          <a:xfrm>
            <a:off x="3200400" y="4970059"/>
            <a:ext cx="4724400" cy="1801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40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781800" cy="838200"/>
          </a:xfrm>
        </p:spPr>
        <p:txBody>
          <a:bodyPr/>
          <a:lstStyle/>
          <a:p>
            <a:r>
              <a:rPr lang="en-US" b="1" u="sng" dirty="0" smtClean="0"/>
              <a:t>Grade Breakdown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7543800" cy="3886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Homework	10%</a:t>
            </a:r>
          </a:p>
          <a:p>
            <a:pPr marL="0" indent="0" algn="ctr">
              <a:buNone/>
            </a:pPr>
            <a:r>
              <a:rPr lang="en-US" sz="3600" dirty="0" smtClean="0"/>
              <a:t>Quiz	20%</a:t>
            </a:r>
          </a:p>
          <a:p>
            <a:pPr marL="0" indent="0" algn="ctr">
              <a:buNone/>
            </a:pPr>
            <a:r>
              <a:rPr lang="en-US" sz="3600" dirty="0" smtClean="0"/>
              <a:t>Projects	30%</a:t>
            </a:r>
          </a:p>
          <a:p>
            <a:pPr marL="0" indent="0" algn="ctr">
              <a:buNone/>
            </a:pPr>
            <a:r>
              <a:rPr lang="en-US" sz="3600" dirty="0" smtClean="0"/>
              <a:t>Tests	40</a:t>
            </a:r>
            <a:r>
              <a:rPr lang="en-US" sz="3600" dirty="0" smtClean="0"/>
              <a:t>%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b="1" dirty="0" smtClean="0"/>
              <a:t>Final Exam </a:t>
            </a:r>
            <a:r>
              <a:rPr lang="en-US" sz="3600" dirty="0" smtClean="0"/>
              <a:t>25% of final average ( 100 question, state made, multiple choice)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23723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NBHS">
      <a:dk1>
        <a:srgbClr val="000000"/>
      </a:dk1>
      <a:lt1>
        <a:srgbClr val="FF0000"/>
      </a:lt1>
      <a:dk2>
        <a:srgbClr val="000000"/>
      </a:dk2>
      <a:lt2>
        <a:srgbClr val="FF00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</TotalTime>
  <Words>704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Health Team Relations</vt:lpstr>
      <vt:lpstr>Welcome! </vt:lpstr>
      <vt:lpstr>Contact information </vt:lpstr>
      <vt:lpstr>Class supplies</vt:lpstr>
      <vt:lpstr>Scrub days </vt:lpstr>
      <vt:lpstr>Extra credit</vt:lpstr>
      <vt:lpstr>What will we discuss this semester?</vt:lpstr>
      <vt:lpstr>maturity</vt:lpstr>
      <vt:lpstr>Grade Breakdown</vt:lpstr>
      <vt:lpstr>Tests &amp; Reviews</vt:lpstr>
      <vt:lpstr>Cheating</vt:lpstr>
      <vt:lpstr>Makeup Work </vt:lpstr>
      <vt:lpstr>What is after health team relations?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Team Relations</dc:title>
  <dc:creator>CTE</dc:creator>
  <cp:lastModifiedBy>CTE</cp:lastModifiedBy>
  <cp:revision>5</cp:revision>
  <dcterms:created xsi:type="dcterms:W3CDTF">2017-01-30T13:20:41Z</dcterms:created>
  <dcterms:modified xsi:type="dcterms:W3CDTF">2017-02-01T16:38:02Z</dcterms:modified>
</cp:coreProperties>
</file>