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1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80" r:id="rId22"/>
    <p:sldId id="279" r:id="rId23"/>
    <p:sldId id="275" r:id="rId24"/>
    <p:sldId id="276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3C2A4-4E95-41C6-8903-F0CA9CDDA9FF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8E46-0A0F-45E4-8679-F0ED7A29E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9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3C2A4-4E95-41C6-8903-F0CA9CDDA9FF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8E46-0A0F-45E4-8679-F0ED7A29E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3C2A4-4E95-41C6-8903-F0CA9CDDA9FF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8E46-0A0F-45E4-8679-F0ED7A29E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5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3C2A4-4E95-41C6-8903-F0CA9CDDA9FF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8E46-0A0F-45E4-8679-F0ED7A29E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2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3C2A4-4E95-41C6-8903-F0CA9CDDA9FF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8E46-0A0F-45E4-8679-F0ED7A29E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7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3C2A4-4E95-41C6-8903-F0CA9CDDA9FF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8E46-0A0F-45E4-8679-F0ED7A29E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6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3C2A4-4E95-41C6-8903-F0CA9CDDA9FF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8E46-0A0F-45E4-8679-F0ED7A29E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3C2A4-4E95-41C6-8903-F0CA9CDDA9FF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8E46-0A0F-45E4-8679-F0ED7A29E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4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3C2A4-4E95-41C6-8903-F0CA9CDDA9FF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8E46-0A0F-45E4-8679-F0ED7A29E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7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3C2A4-4E95-41C6-8903-F0CA9CDDA9FF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8E46-0A0F-45E4-8679-F0ED7A29E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3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3C2A4-4E95-41C6-8903-F0CA9CDDA9FF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8E46-0A0F-45E4-8679-F0ED7A29E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4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3C2A4-4E95-41C6-8903-F0CA9CDDA9FF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98E46-0A0F-45E4-8679-F0ED7A29E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b="1" u="sng" dirty="0" smtClean="0"/>
              <a:t>Dental Pictures</a:t>
            </a:r>
            <a:endParaRPr lang="en-US" sz="115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8382000" cy="1752600"/>
          </a:xfrm>
        </p:spPr>
        <p:txBody>
          <a:bodyPr>
            <a:noAutofit/>
          </a:bodyPr>
          <a:lstStyle/>
          <a:p>
            <a:r>
              <a:rPr lang="en-US" sz="8000" dirty="0" smtClean="0"/>
              <a:t>The good, the bad, &amp; the ugly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16443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7978"/>
            <a:ext cx="6477000" cy="67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56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" y="673290"/>
            <a:ext cx="6553200" cy="618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718783"/>
            <a:ext cx="225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Aging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2286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Genetics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396239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Smoking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5486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Tetracycline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380902"/>
            <a:ext cx="14478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Before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374078"/>
            <a:ext cx="1219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After</a:t>
            </a:r>
            <a:endParaRPr lang="en-US" sz="3200" dirty="0"/>
          </a:p>
        </p:txBody>
      </p:sp>
      <p:cxnSp>
        <p:nvCxnSpPr>
          <p:cNvPr id="12" name="Curved Connector 11"/>
          <p:cNvCxnSpPr/>
          <p:nvPr/>
        </p:nvCxnSpPr>
        <p:spPr>
          <a:xfrm rot="10800000" flipV="1">
            <a:off x="6781800" y="1303557"/>
            <a:ext cx="876300" cy="26262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13" y="2909887"/>
            <a:ext cx="9572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628" y="4547174"/>
            <a:ext cx="9572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03" y="6172200"/>
            <a:ext cx="9572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62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Mouth Restoration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243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800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19300"/>
            <a:ext cx="39624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00945"/>
            <a:ext cx="48006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23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3979"/>
            <a:ext cx="7239000" cy="570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33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886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464933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7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50846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8508460" cy="295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3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0" y="152400"/>
            <a:ext cx="479882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94" y="2819400"/>
            <a:ext cx="5163879" cy="373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71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/>
              <a:t>Oral Surgery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0548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8599"/>
            <a:ext cx="6008183" cy="371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7" y="4038600"/>
            <a:ext cx="2476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691" y="4648200"/>
            <a:ext cx="2657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19400"/>
            <a:ext cx="2886075" cy="303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8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/>
              <a:t>Before &amp; After Braces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543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9" y="381000"/>
            <a:ext cx="33909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5384509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08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2590800"/>
            <a:ext cx="7772400" cy="1362075"/>
          </a:xfrm>
        </p:spPr>
        <p:txBody>
          <a:bodyPr>
            <a:noAutofit/>
          </a:bodyPr>
          <a:lstStyle/>
          <a:p>
            <a:r>
              <a:rPr lang="en-US" sz="8800" dirty="0" smtClean="0"/>
              <a:t>Oral Cancer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450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0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53" y="1066800"/>
            <a:ext cx="661250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13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" y="152400"/>
            <a:ext cx="4724400" cy="313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95600"/>
            <a:ext cx="4724400" cy="308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3048000" cy="319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1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55" y="228600"/>
            <a:ext cx="5410200" cy="649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Estelle before, during, &amp; after braces</a:t>
            </a:r>
            <a:endParaRPr lang="en-US" sz="32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Estelle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85725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8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63187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6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86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0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2663"/>
            <a:ext cx="8305800" cy="629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8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1500" dirty="0" smtClean="0"/>
              <a:t>Teeth Whitening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0510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565"/>
            <a:ext cx="6109368" cy="600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59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172200" cy="63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0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38</Words>
  <Application>Microsoft Office PowerPoint</Application>
  <PresentationFormat>On-screen Show (4:3)</PresentationFormat>
  <Paragraphs>15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Dental Pictures</vt:lpstr>
      <vt:lpstr>PowerPoint Presentation</vt:lpstr>
      <vt:lpstr>Estelle before, during, &amp; after braces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Oral Cancer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Pictures</dc:title>
  <dc:creator>CTE</dc:creator>
  <cp:lastModifiedBy>CTE</cp:lastModifiedBy>
  <cp:revision>11</cp:revision>
  <dcterms:created xsi:type="dcterms:W3CDTF">2012-10-17T13:23:59Z</dcterms:created>
  <dcterms:modified xsi:type="dcterms:W3CDTF">2014-03-25T04:58:24Z</dcterms:modified>
</cp:coreProperties>
</file>