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1F2-EF72-4D6B-96B7-50B0C74B930F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DE2D38-B584-4655-88E3-D8FCE13AC5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1F2-EF72-4D6B-96B7-50B0C74B930F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2D38-B584-4655-88E3-D8FCE13AC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1F2-EF72-4D6B-96B7-50B0C74B930F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2D38-B584-4655-88E3-D8FCE13AC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1F2-EF72-4D6B-96B7-50B0C74B930F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2D38-B584-4655-88E3-D8FCE13AC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1F2-EF72-4D6B-96B7-50B0C74B930F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2D38-B584-4655-88E3-D8FCE13AC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1F2-EF72-4D6B-96B7-50B0C74B930F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2D38-B584-4655-88E3-D8FCE13AC5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1F2-EF72-4D6B-96B7-50B0C74B930F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2D38-B584-4655-88E3-D8FCE13AC57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1F2-EF72-4D6B-96B7-50B0C74B930F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2D38-B584-4655-88E3-D8FCE13AC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1F2-EF72-4D6B-96B7-50B0C74B930F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2D38-B584-4655-88E3-D8FCE13AC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1F2-EF72-4D6B-96B7-50B0C74B930F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2D38-B584-4655-88E3-D8FCE13AC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D1F2-EF72-4D6B-96B7-50B0C74B930F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2D38-B584-4655-88E3-D8FCE13AC5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D08D1F2-EF72-4D6B-96B7-50B0C74B930F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EDE2D38-B584-4655-88E3-D8FCE13AC5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Dental careers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many teeth do you have?!?!?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560" y="234121"/>
            <a:ext cx="4162240" cy="349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5715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32 Adult &amp; 20 Baby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22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DMD or DDS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Examine teeth and mouth </a:t>
            </a:r>
            <a:r>
              <a:rPr lang="en-US" dirty="0" err="1" smtClean="0">
                <a:solidFill>
                  <a:srgbClr val="FF0000"/>
                </a:solidFill>
              </a:rPr>
              <a:t>tx</a:t>
            </a:r>
            <a:r>
              <a:rPr lang="en-US" dirty="0" smtClean="0">
                <a:solidFill>
                  <a:srgbClr val="FF0000"/>
                </a:solidFill>
              </a:rPr>
              <a:t> disease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Surgery on gums, teeth, and tissues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Educate on prevention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Supervise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Entrepreneurs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Bachelors+ 3-4 </a:t>
            </a:r>
            <a:r>
              <a:rPr lang="en-US" dirty="0" err="1" smtClean="0">
                <a:solidFill>
                  <a:srgbClr val="FF0000"/>
                </a:solidFill>
              </a:rPr>
              <a:t>yrs</a:t>
            </a:r>
            <a:r>
              <a:rPr lang="en-US" dirty="0" smtClean="0">
                <a:solidFill>
                  <a:srgbClr val="FF0000"/>
                </a:solidFill>
              </a:rPr>
              <a:t> of dental school + 2 or more years specialized training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Licensed in state of practice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$84,000 to 200,000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2066925" cy="201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1"/>
            <a:ext cx="2390775" cy="15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8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Hygienist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DH or LDH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Works under a dentist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Preliminary exams of the teeth and mouth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Remove stains/deposits and cleans teeth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X-rays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Associates degree and beyond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Most programs are very competitive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$35,700 to $69,000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262805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9232"/>
            <a:ext cx="18859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56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Lab Technicians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DLT’s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Repair and make a variety of dental artificial devices (dentures, crowns, bridges, orthodontic devices)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Work under orders from a dentist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$19,400 – $52,600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6287"/>
            <a:ext cx="2969821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55" y="4586286"/>
            <a:ext cx="2864452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2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Assistants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DA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Work under a dentist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Pass instruments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Prepare </a:t>
            </a:r>
            <a:r>
              <a:rPr lang="en-US" dirty="0" err="1" smtClean="0">
                <a:solidFill>
                  <a:srgbClr val="FF0000"/>
                </a:solidFill>
              </a:rPr>
              <a:t>pt</a:t>
            </a:r>
            <a:r>
              <a:rPr lang="en-US" dirty="0" smtClean="0">
                <a:solidFill>
                  <a:srgbClr val="FF0000"/>
                </a:solidFill>
              </a:rPr>
              <a:t> for the dentist</a:t>
            </a:r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Xrays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Teach preventive care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Assist dentist with dental surgery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mtClean="0">
                <a:solidFill>
                  <a:srgbClr val="FF0000"/>
                </a:solidFill>
              </a:rPr>
              <a:t>$</a:t>
            </a:r>
            <a:r>
              <a:rPr lang="en-US" smtClean="0">
                <a:solidFill>
                  <a:srgbClr val="FF0000"/>
                </a:solidFill>
              </a:rPr>
              <a:t>22,000</a:t>
            </a:r>
            <a:r>
              <a:rPr lang="en-US" smtClean="0">
                <a:solidFill>
                  <a:srgbClr val="FF0000"/>
                </a:solidFill>
              </a:rPr>
              <a:t>-$35,000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971799"/>
            <a:ext cx="19050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82836"/>
            <a:ext cx="3200400" cy="217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9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Is a dental career for you?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203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What are dental careers?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522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Dental workers focus on the health of the teeth and the soft tissues of the mouth.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35280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36955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41618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1" y="4687166"/>
            <a:ext cx="21717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3200400" cy="157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6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Where do they work?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49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09700"/>
            <a:ext cx="9067800" cy="4716463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Private dental offices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Dental laboratories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Dental clinics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Dental dept.'s in hospitals, health departments, or government agencies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24400"/>
            <a:ext cx="4114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5867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00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Its not just about a dentist…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886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Specialty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b="1" u="sng" dirty="0" err="1" smtClean="0">
                <a:solidFill>
                  <a:srgbClr val="FF0000"/>
                </a:solidFill>
              </a:rPr>
              <a:t>Endodontics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Tx</a:t>
            </a:r>
            <a:r>
              <a:rPr lang="en-US" dirty="0" smtClean="0">
                <a:solidFill>
                  <a:srgbClr val="FF0000"/>
                </a:solidFill>
              </a:rPr>
              <a:t> of </a:t>
            </a:r>
            <a:r>
              <a:rPr lang="en-US" dirty="0" err="1" smtClean="0">
                <a:solidFill>
                  <a:srgbClr val="FF0000"/>
                </a:solidFill>
              </a:rPr>
              <a:t>dx’s</a:t>
            </a:r>
            <a:r>
              <a:rPr lang="en-US" dirty="0" smtClean="0">
                <a:solidFill>
                  <a:srgbClr val="FF0000"/>
                </a:solidFill>
              </a:rPr>
              <a:t> of the pulp, nerves, blood vessels, and roots of the teeth. Root Canal therapy (RCT).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FF0000"/>
                </a:solidFill>
              </a:rPr>
              <a:t>Orthodontics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Straightening of the teeth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Cosmetic and medical reasons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FF0000"/>
                </a:solidFill>
              </a:rPr>
              <a:t>Oral Surgery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Surgery on the mouth, jaw, and teeth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22860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12271"/>
            <a:ext cx="199505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927" y="228600"/>
            <a:ext cx="930852" cy="178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62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Specialty Areas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18043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en-US" b="1" u="sng" dirty="0" err="1" smtClean="0">
                <a:solidFill>
                  <a:srgbClr val="FF0000"/>
                </a:solidFill>
              </a:rPr>
              <a:t>Pedodontics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Dental </a:t>
            </a:r>
            <a:r>
              <a:rPr lang="en-US" dirty="0" err="1" smtClean="0">
                <a:solidFill>
                  <a:srgbClr val="FF0000"/>
                </a:solidFill>
              </a:rPr>
              <a:t>txfor</a:t>
            </a:r>
            <a:r>
              <a:rPr lang="en-US" dirty="0" smtClean="0">
                <a:solidFill>
                  <a:srgbClr val="FF0000"/>
                </a:solidFill>
              </a:rPr>
              <a:t> children and adolescents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FF0000"/>
                </a:solidFill>
              </a:rPr>
              <a:t>Periodontics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Prevention &amp; </a:t>
            </a:r>
            <a:r>
              <a:rPr lang="en-US" dirty="0" err="1" smtClean="0">
                <a:solidFill>
                  <a:srgbClr val="FF0000"/>
                </a:solidFill>
              </a:rPr>
              <a:t>tx</a:t>
            </a:r>
            <a:r>
              <a:rPr lang="en-US" dirty="0" smtClean="0">
                <a:solidFill>
                  <a:srgbClr val="FF0000"/>
                </a:solidFill>
              </a:rPr>
              <a:t> of dx of the bone, gums, and structures supporting the teeth.</a:t>
            </a: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FF0000"/>
                </a:solidFill>
              </a:rPr>
              <a:t>Prosthodontics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Replacements of natural teeth with artificial teeth (dentures)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90600"/>
            <a:ext cx="1528762" cy="103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537" y="3200400"/>
            <a:ext cx="15704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53000"/>
            <a:ext cx="14605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96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Career Details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39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165</TotalTime>
  <Words>306</Words>
  <Application>Microsoft Office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Executive</vt:lpstr>
      <vt:lpstr>Dental careers</vt:lpstr>
      <vt:lpstr>What are dental careers?</vt:lpstr>
      <vt:lpstr>PowerPoint Presentation</vt:lpstr>
      <vt:lpstr>Where do they work?</vt:lpstr>
      <vt:lpstr>PowerPoint Presentation</vt:lpstr>
      <vt:lpstr>Its not just about a dentist…</vt:lpstr>
      <vt:lpstr>Specialty Areas</vt:lpstr>
      <vt:lpstr>Specialty Areas cont…</vt:lpstr>
      <vt:lpstr>Career Details</vt:lpstr>
      <vt:lpstr>Dentist</vt:lpstr>
      <vt:lpstr>Dental Hygienist</vt:lpstr>
      <vt:lpstr>Dental Lab Technicians</vt:lpstr>
      <vt:lpstr>Dental Assistants</vt:lpstr>
      <vt:lpstr>Is a dental career for you?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Dental careers</dc:title>
  <dc:creator>CTE</dc:creator>
  <cp:lastModifiedBy>CTE</cp:lastModifiedBy>
  <cp:revision>20</cp:revision>
  <dcterms:created xsi:type="dcterms:W3CDTF">2012-10-11T13:30:13Z</dcterms:created>
  <dcterms:modified xsi:type="dcterms:W3CDTF">2015-03-23T07:31:52Z</dcterms:modified>
</cp:coreProperties>
</file>