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8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8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9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2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9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4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0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4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0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0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EE0D3-0C50-4672-8126-89C5ED959C85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B9AB4-0A1E-4F69-A83C-1C6A80491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Conversion Practice #2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1.	160 cc = ____ tsp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2.	3 tsp = ____ mL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3.	64 kg = ____ </a:t>
            </a:r>
            <a:r>
              <a:rPr lang="en-US" sz="4000" b="1" dirty="0" err="1" smtClean="0"/>
              <a:t>lbs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4.	34 % of diabetics end up on dialysis – if a clinic has 644 diabetics how many people will go on dialysis?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5.	 A </a:t>
            </a:r>
            <a:r>
              <a:rPr lang="en-US" sz="4000" b="1" dirty="0" err="1" smtClean="0"/>
              <a:t>pt</a:t>
            </a:r>
            <a:r>
              <a:rPr lang="en-US" sz="4000" b="1" dirty="0" smtClean="0"/>
              <a:t> needs a formula feeding. For every 1 scoop of formula add 2 </a:t>
            </a:r>
            <a:r>
              <a:rPr lang="en-US" sz="4000" b="1" dirty="0" err="1" smtClean="0"/>
              <a:t>oz</a:t>
            </a:r>
            <a:r>
              <a:rPr lang="en-US" sz="4000" b="1" dirty="0" smtClean="0"/>
              <a:t> H2O. The doctor has ordered a 16 </a:t>
            </a:r>
            <a:r>
              <a:rPr lang="en-US" sz="4000" b="1" dirty="0" err="1" smtClean="0"/>
              <a:t>oz</a:t>
            </a:r>
            <a:r>
              <a:rPr lang="en-US" sz="4000" b="1" dirty="0" smtClean="0"/>
              <a:t> feeding. How many scoops will you add?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6.	6 </a:t>
            </a:r>
            <a:r>
              <a:rPr lang="en-US" sz="4000" b="1" dirty="0" err="1" smtClean="0"/>
              <a:t>qts</a:t>
            </a:r>
            <a:r>
              <a:rPr lang="en-US" sz="4000" b="1" dirty="0" smtClean="0"/>
              <a:t> = ____ mL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7.	20 in = ____ m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8.	8 tsp = ____ mL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9.  If a </a:t>
            </a:r>
            <a:r>
              <a:rPr lang="en-US" sz="4000" b="1" dirty="0" err="1" smtClean="0"/>
              <a:t>pt</a:t>
            </a:r>
            <a:r>
              <a:rPr lang="en-US" sz="4000" b="1" dirty="0" smtClean="0"/>
              <a:t> weights 203 </a:t>
            </a:r>
            <a:r>
              <a:rPr lang="en-US" sz="4000" b="1" dirty="0" err="1" smtClean="0"/>
              <a:t>lbs</a:t>
            </a:r>
            <a:r>
              <a:rPr lang="en-US" sz="4000" b="1" dirty="0" smtClean="0"/>
              <a:t> and is 5 </a:t>
            </a:r>
            <a:r>
              <a:rPr lang="en-US" sz="4000" b="1" dirty="0" err="1" smtClean="0"/>
              <a:t>ft</a:t>
            </a:r>
            <a:r>
              <a:rPr lang="en-US" sz="4000" b="1" dirty="0" smtClean="0"/>
              <a:t> 8 inches, how much does he weigh in kg and how tall in inches?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10. If a </a:t>
            </a:r>
            <a:r>
              <a:rPr lang="en-US" sz="4000" b="1" dirty="0" err="1" smtClean="0"/>
              <a:t>pt</a:t>
            </a:r>
            <a:r>
              <a:rPr lang="en-US" sz="4000" b="1" dirty="0" smtClean="0"/>
              <a:t> weighs 104 kg and is 73 inches – how much does he weigh in pounds and how tall in feet?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7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Conversion Practice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Practice #2</dc:title>
  <dc:creator>CTE</dc:creator>
  <cp:lastModifiedBy>CTE</cp:lastModifiedBy>
  <cp:revision>1</cp:revision>
  <dcterms:created xsi:type="dcterms:W3CDTF">2017-04-24T14:18:41Z</dcterms:created>
  <dcterms:modified xsi:type="dcterms:W3CDTF">2017-04-24T14:20:03Z</dcterms:modified>
</cp:coreProperties>
</file>