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C0C0-2F5A-4768-907B-A4A1FD7BB8F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EAF2-02AE-4063-9EAE-4D5964216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6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C0C0-2F5A-4768-907B-A4A1FD7BB8F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EAF2-02AE-4063-9EAE-4D5964216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4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C0C0-2F5A-4768-907B-A4A1FD7BB8F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EAF2-02AE-4063-9EAE-4D5964216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7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C0C0-2F5A-4768-907B-A4A1FD7BB8F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EAF2-02AE-4063-9EAE-4D5964216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1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C0C0-2F5A-4768-907B-A4A1FD7BB8F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EAF2-02AE-4063-9EAE-4D5964216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8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C0C0-2F5A-4768-907B-A4A1FD7BB8F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EAF2-02AE-4063-9EAE-4D5964216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C0C0-2F5A-4768-907B-A4A1FD7BB8F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EAF2-02AE-4063-9EAE-4D5964216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C0C0-2F5A-4768-907B-A4A1FD7BB8F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EAF2-02AE-4063-9EAE-4D5964216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7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C0C0-2F5A-4768-907B-A4A1FD7BB8F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EAF2-02AE-4063-9EAE-4D5964216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2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C0C0-2F5A-4768-907B-A4A1FD7BB8F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EAF2-02AE-4063-9EAE-4D5964216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9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C0C0-2F5A-4768-907B-A4A1FD7BB8F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CEAF2-02AE-4063-9EAE-4D5964216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3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C0C0-2F5A-4768-907B-A4A1FD7BB8F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CEAF2-02AE-4063-9EAE-4D5964216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9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Conversion Practice #1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dirty="0" smtClean="0"/>
              <a:t>1. 12 in = _______ cm</a:t>
            </a:r>
          </a:p>
          <a:p>
            <a:pPr marL="0" indent="0">
              <a:buNone/>
            </a:pPr>
            <a:r>
              <a:rPr lang="en-US" dirty="0" smtClean="0"/>
              <a:t>2. 19.7 in = _______m</a:t>
            </a:r>
          </a:p>
          <a:p>
            <a:pPr marL="0" indent="0">
              <a:buNone/>
            </a:pPr>
            <a:r>
              <a:rPr lang="en-US" dirty="0" smtClean="0"/>
              <a:t>3. 3 tsp = ________mL</a:t>
            </a:r>
          </a:p>
          <a:p>
            <a:pPr marL="0" indent="0">
              <a:buNone/>
            </a:pPr>
            <a:r>
              <a:rPr lang="en-US" dirty="0" smtClean="0"/>
              <a:t>4. 12 </a:t>
            </a:r>
            <a:r>
              <a:rPr lang="en-US" dirty="0" err="1" smtClean="0"/>
              <a:t>oz</a:t>
            </a:r>
            <a:r>
              <a:rPr lang="en-US" dirty="0" smtClean="0"/>
              <a:t> = _______ cc</a:t>
            </a:r>
          </a:p>
          <a:p>
            <a:pPr marL="0" indent="0">
              <a:buNone/>
            </a:pPr>
            <a:r>
              <a:rPr lang="en-US" dirty="0" smtClean="0"/>
              <a:t>5. 2 </a:t>
            </a:r>
            <a:r>
              <a:rPr lang="en-US" dirty="0" err="1" smtClean="0"/>
              <a:t>qt</a:t>
            </a:r>
            <a:r>
              <a:rPr lang="en-US" dirty="0" smtClean="0"/>
              <a:t> = ________ cc</a:t>
            </a:r>
          </a:p>
          <a:p>
            <a:pPr marL="0" indent="0">
              <a:buNone/>
            </a:pPr>
            <a:r>
              <a:rPr lang="en-US" dirty="0" smtClean="0"/>
              <a:t>6. 22 </a:t>
            </a:r>
            <a:r>
              <a:rPr lang="en-US" dirty="0" err="1" smtClean="0"/>
              <a:t>lb</a:t>
            </a:r>
            <a:r>
              <a:rPr lang="en-US" dirty="0" smtClean="0"/>
              <a:t> = _______ kg</a:t>
            </a:r>
          </a:p>
          <a:p>
            <a:pPr marL="0" indent="0">
              <a:buNone/>
            </a:pPr>
            <a:r>
              <a:rPr lang="en-US" dirty="0" smtClean="0"/>
              <a:t>7. 99F = ________ Celsius</a:t>
            </a:r>
          </a:p>
          <a:p>
            <a:pPr marL="0" indent="0">
              <a:buNone/>
            </a:pPr>
            <a:r>
              <a:rPr lang="en-US" dirty="0" smtClean="0"/>
              <a:t>8. 40 Celsius = _______F</a:t>
            </a:r>
          </a:p>
          <a:p>
            <a:pPr marL="0" indent="0">
              <a:buNone/>
            </a:pPr>
            <a:r>
              <a:rPr lang="en-US" dirty="0" smtClean="0"/>
              <a:t>9. 50 cm = ________ in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 9 m = _________ in</a:t>
            </a:r>
          </a:p>
          <a:p>
            <a:pPr marL="0" indent="0">
              <a:buNone/>
            </a:pPr>
            <a:r>
              <a:rPr lang="en-US" dirty="0" smtClean="0"/>
              <a:t>11. 25 mL = _______tsp</a:t>
            </a:r>
          </a:p>
          <a:p>
            <a:pPr marL="0" indent="0">
              <a:buNone/>
            </a:pPr>
            <a:r>
              <a:rPr lang="en-US" dirty="0" smtClean="0"/>
              <a:t>12. 120 Ml = _______</a:t>
            </a:r>
            <a:r>
              <a:rPr lang="en-US" dirty="0" err="1" smtClean="0"/>
              <a:t>oz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13. 4000 cc = _______ </a:t>
            </a:r>
            <a:r>
              <a:rPr lang="en-US" dirty="0" err="1" smtClean="0"/>
              <a:t>qt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14. 45 kg = _______ </a:t>
            </a:r>
            <a:r>
              <a:rPr lang="en-US" dirty="0" err="1" smtClean="0"/>
              <a:t>lb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 3 ½ </a:t>
            </a:r>
            <a:r>
              <a:rPr lang="en-US" dirty="0" err="1" smtClean="0"/>
              <a:t>qt</a:t>
            </a:r>
            <a:r>
              <a:rPr lang="en-US" dirty="0" smtClean="0"/>
              <a:t> = _______ mL</a:t>
            </a:r>
          </a:p>
          <a:p>
            <a:pPr marL="0" indent="0">
              <a:buNone/>
            </a:pPr>
            <a:r>
              <a:rPr lang="en-US" dirty="0" smtClean="0"/>
              <a:t>16. 100 F = ________ Celsius</a:t>
            </a:r>
          </a:p>
          <a:p>
            <a:pPr marL="0" indent="0">
              <a:buNone/>
            </a:pPr>
            <a:r>
              <a:rPr lang="en-US" dirty="0" smtClean="0"/>
              <a:t>17. O Celsius = ________F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75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Conversion Practice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Practice #1</dc:title>
  <dc:creator>CTE</dc:creator>
  <cp:lastModifiedBy>CTE</cp:lastModifiedBy>
  <cp:revision>1</cp:revision>
  <dcterms:created xsi:type="dcterms:W3CDTF">2017-04-24T14:11:11Z</dcterms:created>
  <dcterms:modified xsi:type="dcterms:W3CDTF">2017-04-24T14:18:34Z</dcterms:modified>
</cp:coreProperties>
</file>